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3.xml" ContentType="application/inkml+xml"/>
  <Override PartName="/ppt/ink/ink4.xml" ContentType="application/inkml+xml"/>
  <Override PartName="/ppt/ink/ink5.xml" ContentType="application/inkml+xml"/>
  <Override PartName="/ppt/ink/ink6.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ink/ink57.xml" ContentType="application/inkml+xml"/>
  <Override PartName="/ppt/ink/ink58.xml" ContentType="application/inkml+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70"/>
  </p:notesMasterIdLst>
  <p:sldIdLst>
    <p:sldId id="256" r:id="rId3"/>
    <p:sldId id="257" r:id="rId4"/>
    <p:sldId id="337" r:id="rId5"/>
    <p:sldId id="300" r:id="rId6"/>
    <p:sldId id="258" r:id="rId7"/>
    <p:sldId id="259" r:id="rId8"/>
    <p:sldId id="261" r:id="rId9"/>
    <p:sldId id="262" r:id="rId10"/>
    <p:sldId id="260" r:id="rId11"/>
    <p:sldId id="479" r:id="rId12"/>
    <p:sldId id="480" r:id="rId13"/>
    <p:sldId id="522" r:id="rId14"/>
    <p:sldId id="482" r:id="rId15"/>
    <p:sldId id="481" r:id="rId16"/>
    <p:sldId id="474" r:id="rId17"/>
    <p:sldId id="475" r:id="rId18"/>
    <p:sldId id="484" r:id="rId19"/>
    <p:sldId id="502" r:id="rId20"/>
    <p:sldId id="513" r:id="rId21"/>
    <p:sldId id="486" r:id="rId22"/>
    <p:sldId id="487" r:id="rId23"/>
    <p:sldId id="498" r:id="rId24"/>
    <p:sldId id="523" r:id="rId25"/>
    <p:sldId id="494" r:id="rId26"/>
    <p:sldId id="491" r:id="rId27"/>
    <p:sldId id="492" r:id="rId28"/>
    <p:sldId id="493" r:id="rId29"/>
    <p:sldId id="488" r:id="rId30"/>
    <p:sldId id="495" r:id="rId31"/>
    <p:sldId id="496" r:id="rId32"/>
    <p:sldId id="505" r:id="rId33"/>
    <p:sldId id="471" r:id="rId34"/>
    <p:sldId id="507" r:id="rId35"/>
    <p:sldId id="508" r:id="rId36"/>
    <p:sldId id="509" r:id="rId37"/>
    <p:sldId id="512" r:id="rId38"/>
    <p:sldId id="511" r:id="rId39"/>
    <p:sldId id="347" r:id="rId40"/>
    <p:sldId id="348" r:id="rId41"/>
    <p:sldId id="326" r:id="rId42"/>
    <p:sldId id="497" r:id="rId43"/>
    <p:sldId id="499" r:id="rId44"/>
    <p:sldId id="524" r:id="rId45"/>
    <p:sldId id="500" r:id="rId46"/>
    <p:sldId id="501" r:id="rId47"/>
    <p:sldId id="514" r:id="rId48"/>
    <p:sldId id="515" r:id="rId49"/>
    <p:sldId id="516" r:id="rId50"/>
    <p:sldId id="517" r:id="rId51"/>
    <p:sldId id="519" r:id="rId52"/>
    <p:sldId id="518" r:id="rId53"/>
    <p:sldId id="520" r:id="rId54"/>
    <p:sldId id="525" r:id="rId55"/>
    <p:sldId id="521" r:id="rId56"/>
    <p:sldId id="526" r:id="rId57"/>
    <p:sldId id="320" r:id="rId58"/>
    <p:sldId id="322" r:id="rId59"/>
    <p:sldId id="323" r:id="rId60"/>
    <p:sldId id="324" r:id="rId61"/>
    <p:sldId id="327" r:id="rId62"/>
    <p:sldId id="328" r:id="rId63"/>
    <p:sldId id="329" r:id="rId64"/>
    <p:sldId id="330" r:id="rId65"/>
    <p:sldId id="331" r:id="rId66"/>
    <p:sldId id="332" r:id="rId67"/>
    <p:sldId id="334" r:id="rId68"/>
    <p:sldId id="33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kyrre.kjellevold\Library\Mobile%20Documents\com~apple~CloudDocs\Documents\2-a&#778;rs%20budsjettpla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Balanseverdi</a:t>
            </a:r>
            <a:r>
              <a:rPr lang="en-US" baseline="0"/>
              <a:t> skip</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Sheet4!$A$2</c:f>
              <c:strCache>
                <c:ptCount val="1"/>
                <c:pt idx="0">
                  <c:v>Balanseverdi skip</c:v>
                </c:pt>
              </c:strCache>
            </c:strRef>
          </c:tx>
          <c:spPr>
            <a:ln w="28575" cap="rnd">
              <a:solidFill>
                <a:schemeClr val="accent2"/>
              </a:solidFill>
              <a:round/>
            </a:ln>
            <a:effectLst/>
          </c:spPr>
          <c:marker>
            <c:symbol val="none"/>
          </c:marker>
          <c:cat>
            <c:numRef>
              <c:f>Sheet4!$B$1:$L$1</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Sheet4!$B$2:$L$2</c:f>
              <c:numCache>
                <c:formatCode>General</c:formatCode>
                <c:ptCount val="11"/>
                <c:pt idx="0">
                  <c:v>279</c:v>
                </c:pt>
                <c:pt idx="1">
                  <c:v>251.1</c:v>
                </c:pt>
                <c:pt idx="2">
                  <c:v>223.2</c:v>
                </c:pt>
                <c:pt idx="3">
                  <c:v>195.29999999999998</c:v>
                </c:pt>
                <c:pt idx="4">
                  <c:v>167.39999999999998</c:v>
                </c:pt>
                <c:pt idx="5">
                  <c:v>139.49999999999997</c:v>
                </c:pt>
                <c:pt idx="6">
                  <c:v>111.59999999999997</c:v>
                </c:pt>
                <c:pt idx="7">
                  <c:v>83.69999999999996</c:v>
                </c:pt>
                <c:pt idx="8">
                  <c:v>55.799999999999962</c:v>
                </c:pt>
                <c:pt idx="9">
                  <c:v>27.899999999999963</c:v>
                </c:pt>
                <c:pt idx="10">
                  <c:v>0</c:v>
                </c:pt>
              </c:numCache>
            </c:numRef>
          </c:val>
          <c:smooth val="0"/>
          <c:extLst>
            <c:ext xmlns:c16="http://schemas.microsoft.com/office/drawing/2014/chart" uri="{C3380CC4-5D6E-409C-BE32-E72D297353CC}">
              <c16:uniqueId val="{00000000-9F4C-C644-85D3-C3E7EC215948}"/>
            </c:ext>
          </c:extLst>
        </c:ser>
        <c:ser>
          <c:idx val="2"/>
          <c:order val="1"/>
          <c:tx>
            <c:strRef>
              <c:f>Sheet4!$A$3</c:f>
              <c:strCache>
                <c:ptCount val="1"/>
                <c:pt idx="0">
                  <c:v>Avskrivninger</c:v>
                </c:pt>
              </c:strCache>
            </c:strRef>
          </c:tx>
          <c:spPr>
            <a:ln w="28575" cap="rnd">
              <a:solidFill>
                <a:schemeClr val="accent3"/>
              </a:solidFill>
              <a:round/>
            </a:ln>
            <a:effectLst/>
          </c:spPr>
          <c:marker>
            <c:symbol val="none"/>
          </c:marker>
          <c:cat>
            <c:numRef>
              <c:f>Sheet4!$B$1:$L$1</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Sheet4!$B$3:$L$3</c:f>
              <c:numCache>
                <c:formatCode>General</c:formatCode>
                <c:ptCount val="11"/>
                <c:pt idx="1">
                  <c:v>27.9</c:v>
                </c:pt>
                <c:pt idx="2">
                  <c:v>27.9</c:v>
                </c:pt>
                <c:pt idx="3">
                  <c:v>27.9</c:v>
                </c:pt>
                <c:pt idx="4">
                  <c:v>27.9</c:v>
                </c:pt>
                <c:pt idx="5">
                  <c:v>27.9</c:v>
                </c:pt>
                <c:pt idx="6">
                  <c:v>27.9</c:v>
                </c:pt>
                <c:pt idx="7">
                  <c:v>27.9</c:v>
                </c:pt>
                <c:pt idx="8">
                  <c:v>27.9</c:v>
                </c:pt>
                <c:pt idx="9">
                  <c:v>27.9</c:v>
                </c:pt>
                <c:pt idx="10">
                  <c:v>27.9</c:v>
                </c:pt>
              </c:numCache>
            </c:numRef>
          </c:val>
          <c:smooth val="0"/>
          <c:extLst>
            <c:ext xmlns:c16="http://schemas.microsoft.com/office/drawing/2014/chart" uri="{C3380CC4-5D6E-409C-BE32-E72D297353CC}">
              <c16:uniqueId val="{00000001-9F4C-C644-85D3-C3E7EC215948}"/>
            </c:ext>
          </c:extLst>
        </c:ser>
        <c:dLbls>
          <c:showLegendKey val="0"/>
          <c:showVal val="0"/>
          <c:showCatName val="0"/>
          <c:showSerName val="0"/>
          <c:showPercent val="0"/>
          <c:showBubbleSize val="0"/>
        </c:dLbls>
        <c:smooth val="0"/>
        <c:axId val="2120004832"/>
        <c:axId val="918601088"/>
      </c:lineChart>
      <c:catAx>
        <c:axId val="212000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8601088"/>
        <c:crosses val="autoZero"/>
        <c:auto val="1"/>
        <c:lblAlgn val="ctr"/>
        <c:lblOffset val="100"/>
        <c:noMultiLvlLbl val="0"/>
      </c:catAx>
      <c:valAx>
        <c:axId val="918601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0004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C8DDDE-A054-4DDD-B88C-526ED160147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F4A1925-A59F-4F93-AD36-D3EAB5320E12}">
      <dgm:prSet/>
      <dgm:spPr/>
      <dgm:t>
        <a:bodyPr/>
        <a:lstStyle/>
        <a:p>
          <a:r>
            <a:rPr lang="en-US"/>
            <a:t>Gjennomgå usikkerheten i regnskapene.</a:t>
          </a:r>
        </a:p>
      </dgm:t>
    </dgm:pt>
    <dgm:pt modelId="{AF9073BA-E065-4B87-B454-EDF59D0D7E48}" type="parTrans" cxnId="{02A4A834-967E-4614-B849-B8D7F9F16499}">
      <dgm:prSet/>
      <dgm:spPr/>
      <dgm:t>
        <a:bodyPr/>
        <a:lstStyle/>
        <a:p>
          <a:endParaRPr lang="en-US"/>
        </a:p>
      </dgm:t>
    </dgm:pt>
    <dgm:pt modelId="{740A7B1A-5082-4474-9CBE-093D8B4820DE}" type="sibTrans" cxnId="{02A4A834-967E-4614-B849-B8D7F9F16499}">
      <dgm:prSet/>
      <dgm:spPr/>
      <dgm:t>
        <a:bodyPr/>
        <a:lstStyle/>
        <a:p>
          <a:endParaRPr lang="en-US"/>
        </a:p>
      </dgm:t>
    </dgm:pt>
    <dgm:pt modelId="{9748FCC1-8D40-4EEC-B50A-F3650AD042E5}">
      <dgm:prSet/>
      <dgm:spPr/>
      <dgm:t>
        <a:bodyPr/>
        <a:lstStyle/>
        <a:p>
          <a:r>
            <a:rPr lang="en-US" dirty="0" err="1"/>
            <a:t>Drøfte</a:t>
          </a:r>
          <a:r>
            <a:rPr lang="en-US" dirty="0"/>
            <a:t> former for </a:t>
          </a:r>
          <a:r>
            <a:rPr lang="en-US" dirty="0" err="1"/>
            <a:t>inntektsmanipulasjon</a:t>
          </a:r>
          <a:r>
            <a:rPr lang="en-US" dirty="0"/>
            <a:t>.</a:t>
          </a:r>
        </a:p>
      </dgm:t>
    </dgm:pt>
    <dgm:pt modelId="{AE4C35ED-1610-4301-9686-109FDBEE7273}" type="parTrans" cxnId="{FC40F009-EAF5-4D6B-A32D-06357CEDD773}">
      <dgm:prSet/>
      <dgm:spPr/>
      <dgm:t>
        <a:bodyPr/>
        <a:lstStyle/>
        <a:p>
          <a:endParaRPr lang="en-US"/>
        </a:p>
      </dgm:t>
    </dgm:pt>
    <dgm:pt modelId="{3D49E9ED-8DF3-42A2-ACAE-7ED7E8AE2897}" type="sibTrans" cxnId="{FC40F009-EAF5-4D6B-A32D-06357CEDD773}">
      <dgm:prSet/>
      <dgm:spPr/>
      <dgm:t>
        <a:bodyPr/>
        <a:lstStyle/>
        <a:p>
          <a:endParaRPr lang="en-US"/>
        </a:p>
      </dgm:t>
    </dgm:pt>
    <dgm:pt modelId="{283B1A1E-2F28-464D-A681-8CE24459BABA}">
      <dgm:prSet/>
      <dgm:spPr/>
      <dgm:t>
        <a:bodyPr/>
        <a:lstStyle/>
        <a:p>
          <a:r>
            <a:rPr lang="en-US" dirty="0"/>
            <a:t>Litt </a:t>
          </a:r>
          <a:r>
            <a:rPr lang="en-US" dirty="0" err="1"/>
            <a:t>regnskapsanalyse</a:t>
          </a:r>
          <a:endParaRPr lang="en-US" dirty="0"/>
        </a:p>
      </dgm:t>
    </dgm:pt>
    <dgm:pt modelId="{989BEFD1-1EF5-4287-8F2C-F82BC5240827}" type="parTrans" cxnId="{D88681BB-1278-4B0C-8DCB-DCC4E2ADB087}">
      <dgm:prSet/>
      <dgm:spPr/>
      <dgm:t>
        <a:bodyPr/>
        <a:lstStyle/>
        <a:p>
          <a:endParaRPr lang="en-US"/>
        </a:p>
      </dgm:t>
    </dgm:pt>
    <dgm:pt modelId="{6E9729E2-66A4-4FAC-973C-827BA2AFA5D3}" type="sibTrans" cxnId="{D88681BB-1278-4B0C-8DCB-DCC4E2ADB087}">
      <dgm:prSet/>
      <dgm:spPr/>
      <dgm:t>
        <a:bodyPr/>
        <a:lstStyle/>
        <a:p>
          <a:endParaRPr lang="en-US"/>
        </a:p>
      </dgm:t>
    </dgm:pt>
    <dgm:pt modelId="{49A0C4AF-6ADB-4B21-AA7F-2F3E86E0B80E}">
      <dgm:prSet/>
      <dgm:spPr/>
      <dgm:t>
        <a:bodyPr/>
        <a:lstStyle/>
        <a:p>
          <a:r>
            <a:rPr lang="en-US"/>
            <a:t>m.m</a:t>
          </a:r>
        </a:p>
      </dgm:t>
    </dgm:pt>
    <dgm:pt modelId="{F3174357-F045-41AF-88D8-51CCC0A86E10}" type="parTrans" cxnId="{5143150A-CC3C-4B03-849C-90B1546F9F27}">
      <dgm:prSet/>
      <dgm:spPr/>
      <dgm:t>
        <a:bodyPr/>
        <a:lstStyle/>
        <a:p>
          <a:endParaRPr lang="en-US"/>
        </a:p>
      </dgm:t>
    </dgm:pt>
    <dgm:pt modelId="{7E647AF1-0ABF-4F91-814E-4916CEEB3397}" type="sibTrans" cxnId="{5143150A-CC3C-4B03-849C-90B1546F9F27}">
      <dgm:prSet/>
      <dgm:spPr/>
      <dgm:t>
        <a:bodyPr/>
        <a:lstStyle/>
        <a:p>
          <a:endParaRPr lang="en-US"/>
        </a:p>
      </dgm:t>
    </dgm:pt>
    <dgm:pt modelId="{F3711AC8-A846-184B-95CE-5BC912EE73CE}">
      <dgm:prSet/>
      <dgm:spPr/>
      <dgm:t>
        <a:bodyPr/>
        <a:lstStyle/>
        <a:p>
          <a:r>
            <a:rPr lang="en-US"/>
            <a:t>Tips til å bruke regnskapet</a:t>
          </a:r>
          <a:endParaRPr lang="en-US" dirty="0"/>
        </a:p>
      </dgm:t>
    </dgm:pt>
    <dgm:pt modelId="{882599A0-6F9E-EF45-83EB-9B8425E90E5E}" type="parTrans" cxnId="{597DD7C8-3F29-EB47-ABE1-C8A48B74BCD4}">
      <dgm:prSet/>
      <dgm:spPr/>
      <dgm:t>
        <a:bodyPr/>
        <a:lstStyle/>
        <a:p>
          <a:endParaRPr lang="en-US"/>
        </a:p>
      </dgm:t>
    </dgm:pt>
    <dgm:pt modelId="{D9FC43D0-BC5C-1941-B05A-ECD420BFA127}" type="sibTrans" cxnId="{597DD7C8-3F29-EB47-ABE1-C8A48B74BCD4}">
      <dgm:prSet/>
      <dgm:spPr/>
      <dgm:t>
        <a:bodyPr/>
        <a:lstStyle/>
        <a:p>
          <a:endParaRPr lang="en-US"/>
        </a:p>
      </dgm:t>
    </dgm:pt>
    <dgm:pt modelId="{EFA9841E-45CA-430B-988B-AED7084466A0}" type="pres">
      <dgm:prSet presAssocID="{A1C8DDDE-A054-4DDD-B88C-526ED1601473}" presName="linear" presStyleCnt="0">
        <dgm:presLayoutVars>
          <dgm:animLvl val="lvl"/>
          <dgm:resizeHandles val="exact"/>
        </dgm:presLayoutVars>
      </dgm:prSet>
      <dgm:spPr/>
    </dgm:pt>
    <dgm:pt modelId="{32403DE7-AD05-4A0F-9A06-F2398BF31963}" type="pres">
      <dgm:prSet presAssocID="{4F4A1925-A59F-4F93-AD36-D3EAB5320E12}" presName="parentText" presStyleLbl="node1" presStyleIdx="0" presStyleCnt="5">
        <dgm:presLayoutVars>
          <dgm:chMax val="0"/>
          <dgm:bulletEnabled val="1"/>
        </dgm:presLayoutVars>
      </dgm:prSet>
      <dgm:spPr/>
    </dgm:pt>
    <dgm:pt modelId="{021735FE-6E59-404F-A2F7-04F02848C5B0}" type="pres">
      <dgm:prSet presAssocID="{740A7B1A-5082-4474-9CBE-093D8B4820DE}" presName="spacer" presStyleCnt="0"/>
      <dgm:spPr/>
    </dgm:pt>
    <dgm:pt modelId="{73411C43-9892-4755-B310-73938D0F683D}" type="pres">
      <dgm:prSet presAssocID="{9748FCC1-8D40-4EEC-B50A-F3650AD042E5}" presName="parentText" presStyleLbl="node1" presStyleIdx="1" presStyleCnt="5">
        <dgm:presLayoutVars>
          <dgm:chMax val="0"/>
          <dgm:bulletEnabled val="1"/>
        </dgm:presLayoutVars>
      </dgm:prSet>
      <dgm:spPr/>
    </dgm:pt>
    <dgm:pt modelId="{582DB8F4-18BC-42C1-9262-322972B1CAC0}" type="pres">
      <dgm:prSet presAssocID="{3D49E9ED-8DF3-42A2-ACAE-7ED7E8AE2897}" presName="spacer" presStyleCnt="0"/>
      <dgm:spPr/>
    </dgm:pt>
    <dgm:pt modelId="{A797718C-47CD-2841-9C05-5253BE136AD4}" type="pres">
      <dgm:prSet presAssocID="{F3711AC8-A846-184B-95CE-5BC912EE73CE}" presName="parentText" presStyleLbl="node1" presStyleIdx="2" presStyleCnt="5">
        <dgm:presLayoutVars>
          <dgm:chMax val="0"/>
          <dgm:bulletEnabled val="1"/>
        </dgm:presLayoutVars>
      </dgm:prSet>
      <dgm:spPr/>
    </dgm:pt>
    <dgm:pt modelId="{6F348241-916B-B745-952B-02FD3954A229}" type="pres">
      <dgm:prSet presAssocID="{D9FC43D0-BC5C-1941-B05A-ECD420BFA127}" presName="spacer" presStyleCnt="0"/>
      <dgm:spPr/>
    </dgm:pt>
    <dgm:pt modelId="{87D94458-CE82-4865-BEB9-D63864000280}" type="pres">
      <dgm:prSet presAssocID="{283B1A1E-2F28-464D-A681-8CE24459BABA}" presName="parentText" presStyleLbl="node1" presStyleIdx="3" presStyleCnt="5">
        <dgm:presLayoutVars>
          <dgm:chMax val="0"/>
          <dgm:bulletEnabled val="1"/>
        </dgm:presLayoutVars>
      </dgm:prSet>
      <dgm:spPr/>
    </dgm:pt>
    <dgm:pt modelId="{CA6AA5FA-637D-4D74-BA16-61EC8B779794}" type="pres">
      <dgm:prSet presAssocID="{6E9729E2-66A4-4FAC-973C-827BA2AFA5D3}" presName="spacer" presStyleCnt="0"/>
      <dgm:spPr/>
    </dgm:pt>
    <dgm:pt modelId="{CFB8288A-4438-42A0-82D5-B85CC0C1113D}" type="pres">
      <dgm:prSet presAssocID="{49A0C4AF-6ADB-4B21-AA7F-2F3E86E0B80E}" presName="parentText" presStyleLbl="node1" presStyleIdx="4" presStyleCnt="5">
        <dgm:presLayoutVars>
          <dgm:chMax val="0"/>
          <dgm:bulletEnabled val="1"/>
        </dgm:presLayoutVars>
      </dgm:prSet>
      <dgm:spPr/>
    </dgm:pt>
  </dgm:ptLst>
  <dgm:cxnLst>
    <dgm:cxn modelId="{FC40F009-EAF5-4D6B-A32D-06357CEDD773}" srcId="{A1C8DDDE-A054-4DDD-B88C-526ED1601473}" destId="{9748FCC1-8D40-4EEC-B50A-F3650AD042E5}" srcOrd="1" destOrd="0" parTransId="{AE4C35ED-1610-4301-9686-109FDBEE7273}" sibTransId="{3D49E9ED-8DF3-42A2-ACAE-7ED7E8AE2897}"/>
    <dgm:cxn modelId="{5143150A-CC3C-4B03-849C-90B1546F9F27}" srcId="{A1C8DDDE-A054-4DDD-B88C-526ED1601473}" destId="{49A0C4AF-6ADB-4B21-AA7F-2F3E86E0B80E}" srcOrd="4" destOrd="0" parTransId="{F3174357-F045-41AF-88D8-51CCC0A86E10}" sibTransId="{7E647AF1-0ABF-4F91-814E-4916CEEB3397}"/>
    <dgm:cxn modelId="{396AA00F-D617-1D42-9AD2-02FAF50CEF44}" type="presOf" srcId="{F3711AC8-A846-184B-95CE-5BC912EE73CE}" destId="{A797718C-47CD-2841-9C05-5253BE136AD4}" srcOrd="0" destOrd="0" presId="urn:microsoft.com/office/officeart/2005/8/layout/vList2"/>
    <dgm:cxn modelId="{0C59CA23-1674-4CED-9093-0A4E9EBD4056}" type="presOf" srcId="{4F4A1925-A59F-4F93-AD36-D3EAB5320E12}" destId="{32403DE7-AD05-4A0F-9A06-F2398BF31963}" srcOrd="0" destOrd="0" presId="urn:microsoft.com/office/officeart/2005/8/layout/vList2"/>
    <dgm:cxn modelId="{02A4A834-967E-4614-B849-B8D7F9F16499}" srcId="{A1C8DDDE-A054-4DDD-B88C-526ED1601473}" destId="{4F4A1925-A59F-4F93-AD36-D3EAB5320E12}" srcOrd="0" destOrd="0" parTransId="{AF9073BA-E065-4B87-B454-EDF59D0D7E48}" sibTransId="{740A7B1A-5082-4474-9CBE-093D8B4820DE}"/>
    <dgm:cxn modelId="{8F086838-5F1D-45C9-912B-A355754BC7D5}" type="presOf" srcId="{A1C8DDDE-A054-4DDD-B88C-526ED1601473}" destId="{EFA9841E-45CA-430B-988B-AED7084466A0}" srcOrd="0" destOrd="0" presId="urn:microsoft.com/office/officeart/2005/8/layout/vList2"/>
    <dgm:cxn modelId="{2282F83F-282F-4DE8-9DB1-FE737B2C388A}" type="presOf" srcId="{283B1A1E-2F28-464D-A681-8CE24459BABA}" destId="{87D94458-CE82-4865-BEB9-D63864000280}" srcOrd="0" destOrd="0" presId="urn:microsoft.com/office/officeart/2005/8/layout/vList2"/>
    <dgm:cxn modelId="{AE20D052-3B18-4ABB-B73F-7C57B7AF6CB8}" type="presOf" srcId="{49A0C4AF-6ADB-4B21-AA7F-2F3E86E0B80E}" destId="{CFB8288A-4438-42A0-82D5-B85CC0C1113D}" srcOrd="0" destOrd="0" presId="urn:microsoft.com/office/officeart/2005/8/layout/vList2"/>
    <dgm:cxn modelId="{D88681BB-1278-4B0C-8DCB-DCC4E2ADB087}" srcId="{A1C8DDDE-A054-4DDD-B88C-526ED1601473}" destId="{283B1A1E-2F28-464D-A681-8CE24459BABA}" srcOrd="3" destOrd="0" parTransId="{989BEFD1-1EF5-4287-8F2C-F82BC5240827}" sibTransId="{6E9729E2-66A4-4FAC-973C-827BA2AFA5D3}"/>
    <dgm:cxn modelId="{597DD7C8-3F29-EB47-ABE1-C8A48B74BCD4}" srcId="{A1C8DDDE-A054-4DDD-B88C-526ED1601473}" destId="{F3711AC8-A846-184B-95CE-5BC912EE73CE}" srcOrd="2" destOrd="0" parTransId="{882599A0-6F9E-EF45-83EB-9B8425E90E5E}" sibTransId="{D9FC43D0-BC5C-1941-B05A-ECD420BFA127}"/>
    <dgm:cxn modelId="{A04A68E4-F6BB-4EDB-8D4E-B757ACAA261C}" type="presOf" srcId="{9748FCC1-8D40-4EEC-B50A-F3650AD042E5}" destId="{73411C43-9892-4755-B310-73938D0F683D}" srcOrd="0" destOrd="0" presId="urn:microsoft.com/office/officeart/2005/8/layout/vList2"/>
    <dgm:cxn modelId="{2F456E42-AEF4-43C0-A143-B32BFF913304}" type="presParOf" srcId="{EFA9841E-45CA-430B-988B-AED7084466A0}" destId="{32403DE7-AD05-4A0F-9A06-F2398BF31963}" srcOrd="0" destOrd="0" presId="urn:microsoft.com/office/officeart/2005/8/layout/vList2"/>
    <dgm:cxn modelId="{D0204702-87ED-458E-A5C1-B4F80A79EDAE}" type="presParOf" srcId="{EFA9841E-45CA-430B-988B-AED7084466A0}" destId="{021735FE-6E59-404F-A2F7-04F02848C5B0}" srcOrd="1" destOrd="0" presId="urn:microsoft.com/office/officeart/2005/8/layout/vList2"/>
    <dgm:cxn modelId="{8F2988F2-540A-4AC6-9396-10D7A000AF81}" type="presParOf" srcId="{EFA9841E-45CA-430B-988B-AED7084466A0}" destId="{73411C43-9892-4755-B310-73938D0F683D}" srcOrd="2" destOrd="0" presId="urn:microsoft.com/office/officeart/2005/8/layout/vList2"/>
    <dgm:cxn modelId="{1DC82A30-7AD0-4581-BF09-72BD22D927D9}" type="presParOf" srcId="{EFA9841E-45CA-430B-988B-AED7084466A0}" destId="{582DB8F4-18BC-42C1-9262-322972B1CAC0}" srcOrd="3" destOrd="0" presId="urn:microsoft.com/office/officeart/2005/8/layout/vList2"/>
    <dgm:cxn modelId="{4659FADE-5963-5740-BAAF-758529049187}" type="presParOf" srcId="{EFA9841E-45CA-430B-988B-AED7084466A0}" destId="{A797718C-47CD-2841-9C05-5253BE136AD4}" srcOrd="4" destOrd="0" presId="urn:microsoft.com/office/officeart/2005/8/layout/vList2"/>
    <dgm:cxn modelId="{1EF51AA7-E2EF-4643-964A-DC9B740AAD0C}" type="presParOf" srcId="{EFA9841E-45CA-430B-988B-AED7084466A0}" destId="{6F348241-916B-B745-952B-02FD3954A229}" srcOrd="5" destOrd="0" presId="urn:microsoft.com/office/officeart/2005/8/layout/vList2"/>
    <dgm:cxn modelId="{EE9418CB-9527-4982-979F-2E12DC07A965}" type="presParOf" srcId="{EFA9841E-45CA-430B-988B-AED7084466A0}" destId="{87D94458-CE82-4865-BEB9-D63864000280}" srcOrd="6" destOrd="0" presId="urn:microsoft.com/office/officeart/2005/8/layout/vList2"/>
    <dgm:cxn modelId="{3E56E82B-5B47-4CF2-A2E2-B01D1985CF49}" type="presParOf" srcId="{EFA9841E-45CA-430B-988B-AED7084466A0}" destId="{CA6AA5FA-637D-4D74-BA16-61EC8B779794}" srcOrd="7" destOrd="0" presId="urn:microsoft.com/office/officeart/2005/8/layout/vList2"/>
    <dgm:cxn modelId="{D5084F22-598C-45C2-9FB2-C59C3230E826}" type="presParOf" srcId="{EFA9841E-45CA-430B-988B-AED7084466A0}" destId="{CFB8288A-4438-42A0-82D5-B85CC0C1113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D7C46E-54B0-40F2-8A48-9CEB85D9255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00C17B3-8047-49AC-B803-3152DA5750BC}">
      <dgm:prSet/>
      <dgm:spPr/>
      <dgm:t>
        <a:bodyPr/>
        <a:lstStyle/>
        <a:p>
          <a:r>
            <a:rPr lang="nb-NO"/>
            <a:t>Dette var mer populært tidligere. Da ble det gunstig beskattet, og ofte kalt «skjult utbytte».</a:t>
          </a:r>
          <a:endParaRPr lang="en-US"/>
        </a:p>
      </dgm:t>
    </dgm:pt>
    <dgm:pt modelId="{E3A5561E-964C-48BC-9AA1-60BF82EDED11}" type="parTrans" cxnId="{085DAF87-0BA9-451A-8EF8-0FD892098ED1}">
      <dgm:prSet/>
      <dgm:spPr/>
      <dgm:t>
        <a:bodyPr/>
        <a:lstStyle/>
        <a:p>
          <a:endParaRPr lang="en-US"/>
        </a:p>
      </dgm:t>
    </dgm:pt>
    <dgm:pt modelId="{7EC5568E-51DF-41E2-8671-698E86C607D0}" type="sibTrans" cxnId="{085DAF87-0BA9-451A-8EF8-0FD892098ED1}">
      <dgm:prSet/>
      <dgm:spPr/>
      <dgm:t>
        <a:bodyPr/>
        <a:lstStyle/>
        <a:p>
          <a:endParaRPr lang="en-US"/>
        </a:p>
      </dgm:t>
    </dgm:pt>
    <dgm:pt modelId="{84CEF209-3D92-470E-AECF-92065C7EFDA3}">
      <dgm:prSet/>
      <dgm:spPr/>
      <dgm:t>
        <a:bodyPr/>
        <a:lstStyle/>
        <a:p>
          <a:r>
            <a:rPr lang="nb-NO"/>
            <a:t>Nå blir det beskattet som utbytte. Ikke lenger så vanlig. Du kan ikke låne ut mer enn du kunne delt ut i utbytte.</a:t>
          </a:r>
          <a:endParaRPr lang="en-US"/>
        </a:p>
      </dgm:t>
    </dgm:pt>
    <dgm:pt modelId="{5C37DFCA-6BEE-4913-816D-3E079875FBB7}" type="parTrans" cxnId="{A033D539-3331-4490-82AF-F577B78533A9}">
      <dgm:prSet/>
      <dgm:spPr/>
      <dgm:t>
        <a:bodyPr/>
        <a:lstStyle/>
        <a:p>
          <a:endParaRPr lang="en-US"/>
        </a:p>
      </dgm:t>
    </dgm:pt>
    <dgm:pt modelId="{1CE31761-ED89-43BC-B436-6902C03752AF}" type="sibTrans" cxnId="{A033D539-3331-4490-82AF-F577B78533A9}">
      <dgm:prSet/>
      <dgm:spPr/>
      <dgm:t>
        <a:bodyPr/>
        <a:lstStyle/>
        <a:p>
          <a:endParaRPr lang="en-US"/>
        </a:p>
      </dgm:t>
    </dgm:pt>
    <dgm:pt modelId="{267629C6-6600-4E01-8008-DE32D1F6624D}">
      <dgm:prSet/>
      <dgm:spPr/>
      <dgm:t>
        <a:bodyPr/>
        <a:lstStyle/>
        <a:p>
          <a:r>
            <a:rPr lang="nb-NO"/>
            <a:t>Men…for de som bruker selskapets bankkonto som sin egen, så kan regnskapsfører ved årsslutt spørre vedkommende hva dette er for noe, og da kommer gjerne svaret «det er et lån – det skal tilbakebetales». </a:t>
          </a:r>
          <a:endParaRPr lang="en-US"/>
        </a:p>
      </dgm:t>
    </dgm:pt>
    <dgm:pt modelId="{F2112092-63C5-444A-8A3E-B6BADFA4127E}" type="parTrans" cxnId="{F712296B-80ED-4ABE-91A5-1D4908D87F7D}">
      <dgm:prSet/>
      <dgm:spPr/>
      <dgm:t>
        <a:bodyPr/>
        <a:lstStyle/>
        <a:p>
          <a:endParaRPr lang="en-US"/>
        </a:p>
      </dgm:t>
    </dgm:pt>
    <dgm:pt modelId="{AF149D8F-46E3-4D38-B270-FD0612742270}" type="sibTrans" cxnId="{F712296B-80ED-4ABE-91A5-1D4908D87F7D}">
      <dgm:prSet/>
      <dgm:spPr/>
      <dgm:t>
        <a:bodyPr/>
        <a:lstStyle/>
        <a:p>
          <a:endParaRPr lang="en-US"/>
        </a:p>
      </dgm:t>
    </dgm:pt>
    <dgm:pt modelId="{B199186F-5E7B-4240-A84E-D13E69731FC3}" type="pres">
      <dgm:prSet presAssocID="{7AD7C46E-54B0-40F2-8A48-9CEB85D92553}" presName="root" presStyleCnt="0">
        <dgm:presLayoutVars>
          <dgm:dir/>
          <dgm:resizeHandles val="exact"/>
        </dgm:presLayoutVars>
      </dgm:prSet>
      <dgm:spPr/>
    </dgm:pt>
    <dgm:pt modelId="{7FF81D11-77A7-43C9-8E97-CDA8031D5ED0}" type="pres">
      <dgm:prSet presAssocID="{000C17B3-8047-49AC-B803-3152DA5750BC}" presName="compNode" presStyleCnt="0"/>
      <dgm:spPr/>
    </dgm:pt>
    <dgm:pt modelId="{926F231B-8371-47A7-BCA4-2D4F2925D661}" type="pres">
      <dgm:prSet presAssocID="{000C17B3-8047-49AC-B803-3152DA5750BC}" presName="bgRect" presStyleLbl="bgShp" presStyleIdx="0" presStyleCnt="3"/>
      <dgm:spPr/>
    </dgm:pt>
    <dgm:pt modelId="{73FE4A68-031E-4828-94CA-0EABA1CBA5AA}" type="pres">
      <dgm:prSet presAssocID="{000C17B3-8047-49AC-B803-3152DA5750B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2F3E0FCF-2936-4A81-989D-DF5263B420DD}" type="pres">
      <dgm:prSet presAssocID="{000C17B3-8047-49AC-B803-3152DA5750BC}" presName="spaceRect" presStyleCnt="0"/>
      <dgm:spPr/>
    </dgm:pt>
    <dgm:pt modelId="{E660912B-F889-413B-A8DD-803E94D6013D}" type="pres">
      <dgm:prSet presAssocID="{000C17B3-8047-49AC-B803-3152DA5750BC}" presName="parTx" presStyleLbl="revTx" presStyleIdx="0" presStyleCnt="3">
        <dgm:presLayoutVars>
          <dgm:chMax val="0"/>
          <dgm:chPref val="0"/>
        </dgm:presLayoutVars>
      </dgm:prSet>
      <dgm:spPr/>
    </dgm:pt>
    <dgm:pt modelId="{4EF0B3C0-E1C8-4D45-983B-EC6364DDD568}" type="pres">
      <dgm:prSet presAssocID="{7EC5568E-51DF-41E2-8671-698E86C607D0}" presName="sibTrans" presStyleCnt="0"/>
      <dgm:spPr/>
    </dgm:pt>
    <dgm:pt modelId="{3A944B8B-9A9C-4789-938B-B1D116A205F2}" type="pres">
      <dgm:prSet presAssocID="{84CEF209-3D92-470E-AECF-92065C7EFDA3}" presName="compNode" presStyleCnt="0"/>
      <dgm:spPr/>
    </dgm:pt>
    <dgm:pt modelId="{EC917CEC-CB25-40AC-8404-D69B01990D51}" type="pres">
      <dgm:prSet presAssocID="{84CEF209-3D92-470E-AECF-92065C7EFDA3}" presName="bgRect" presStyleLbl="bgShp" presStyleIdx="1" presStyleCnt="3"/>
      <dgm:spPr/>
    </dgm:pt>
    <dgm:pt modelId="{11DA402F-56DB-4C8F-A164-C71F6CBA3768}" type="pres">
      <dgm:prSet presAssocID="{84CEF209-3D92-470E-AECF-92065C7EFDA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ed Bump"/>
        </a:ext>
      </dgm:extLst>
    </dgm:pt>
    <dgm:pt modelId="{83DEBE79-AD7A-483D-8868-EE09126109FA}" type="pres">
      <dgm:prSet presAssocID="{84CEF209-3D92-470E-AECF-92065C7EFDA3}" presName="spaceRect" presStyleCnt="0"/>
      <dgm:spPr/>
    </dgm:pt>
    <dgm:pt modelId="{24BCAF9B-8EC6-422B-A8F6-813B67DC8211}" type="pres">
      <dgm:prSet presAssocID="{84CEF209-3D92-470E-AECF-92065C7EFDA3}" presName="parTx" presStyleLbl="revTx" presStyleIdx="1" presStyleCnt="3">
        <dgm:presLayoutVars>
          <dgm:chMax val="0"/>
          <dgm:chPref val="0"/>
        </dgm:presLayoutVars>
      </dgm:prSet>
      <dgm:spPr/>
    </dgm:pt>
    <dgm:pt modelId="{E0BBCA88-192C-492C-9368-F6E2FD88514E}" type="pres">
      <dgm:prSet presAssocID="{1CE31761-ED89-43BC-B436-6902C03752AF}" presName="sibTrans" presStyleCnt="0"/>
      <dgm:spPr/>
    </dgm:pt>
    <dgm:pt modelId="{AA1CAC45-738F-432A-8C8B-3B538C8E3D08}" type="pres">
      <dgm:prSet presAssocID="{267629C6-6600-4E01-8008-DE32D1F6624D}" presName="compNode" presStyleCnt="0"/>
      <dgm:spPr/>
    </dgm:pt>
    <dgm:pt modelId="{51446E9B-1B91-4FB4-B2BC-89005F35DCF8}" type="pres">
      <dgm:prSet presAssocID="{267629C6-6600-4E01-8008-DE32D1F6624D}" presName="bgRect" presStyleLbl="bgShp" presStyleIdx="2" presStyleCnt="3"/>
      <dgm:spPr/>
    </dgm:pt>
    <dgm:pt modelId="{BABE5B03-DF94-4D8C-91AC-413D4293BC3F}" type="pres">
      <dgm:prSet presAssocID="{267629C6-6600-4E01-8008-DE32D1F6624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nnmannskap"/>
        </a:ext>
      </dgm:extLst>
    </dgm:pt>
    <dgm:pt modelId="{B5BE364D-614B-4A32-B2A2-C62D1AB4E37B}" type="pres">
      <dgm:prSet presAssocID="{267629C6-6600-4E01-8008-DE32D1F6624D}" presName="spaceRect" presStyleCnt="0"/>
      <dgm:spPr/>
    </dgm:pt>
    <dgm:pt modelId="{ED274761-5DF3-4E95-B175-2CAB71FCA0C7}" type="pres">
      <dgm:prSet presAssocID="{267629C6-6600-4E01-8008-DE32D1F6624D}" presName="parTx" presStyleLbl="revTx" presStyleIdx="2" presStyleCnt="3">
        <dgm:presLayoutVars>
          <dgm:chMax val="0"/>
          <dgm:chPref val="0"/>
        </dgm:presLayoutVars>
      </dgm:prSet>
      <dgm:spPr/>
    </dgm:pt>
  </dgm:ptLst>
  <dgm:cxnLst>
    <dgm:cxn modelId="{51788930-42B0-4C2B-9052-CF61F3EBAEC8}" type="presOf" srcId="{7AD7C46E-54B0-40F2-8A48-9CEB85D92553}" destId="{B199186F-5E7B-4240-A84E-D13E69731FC3}" srcOrd="0" destOrd="0" presId="urn:microsoft.com/office/officeart/2018/2/layout/IconVerticalSolidList"/>
    <dgm:cxn modelId="{A033D539-3331-4490-82AF-F577B78533A9}" srcId="{7AD7C46E-54B0-40F2-8A48-9CEB85D92553}" destId="{84CEF209-3D92-470E-AECF-92065C7EFDA3}" srcOrd="1" destOrd="0" parTransId="{5C37DFCA-6BEE-4913-816D-3E079875FBB7}" sibTransId="{1CE31761-ED89-43BC-B436-6902C03752AF}"/>
    <dgm:cxn modelId="{F712296B-80ED-4ABE-91A5-1D4908D87F7D}" srcId="{7AD7C46E-54B0-40F2-8A48-9CEB85D92553}" destId="{267629C6-6600-4E01-8008-DE32D1F6624D}" srcOrd="2" destOrd="0" parTransId="{F2112092-63C5-444A-8A3E-B6BADFA4127E}" sibTransId="{AF149D8F-46E3-4D38-B270-FD0612742270}"/>
    <dgm:cxn modelId="{085DAF87-0BA9-451A-8EF8-0FD892098ED1}" srcId="{7AD7C46E-54B0-40F2-8A48-9CEB85D92553}" destId="{000C17B3-8047-49AC-B803-3152DA5750BC}" srcOrd="0" destOrd="0" parTransId="{E3A5561E-964C-48BC-9AA1-60BF82EDED11}" sibTransId="{7EC5568E-51DF-41E2-8671-698E86C607D0}"/>
    <dgm:cxn modelId="{806F0DA8-4905-4BBA-8574-4C968E1C115E}" type="presOf" srcId="{84CEF209-3D92-470E-AECF-92065C7EFDA3}" destId="{24BCAF9B-8EC6-422B-A8F6-813B67DC8211}" srcOrd="0" destOrd="0" presId="urn:microsoft.com/office/officeart/2018/2/layout/IconVerticalSolidList"/>
    <dgm:cxn modelId="{9DCC38CD-6171-467A-9A16-9C869FA997E5}" type="presOf" srcId="{267629C6-6600-4E01-8008-DE32D1F6624D}" destId="{ED274761-5DF3-4E95-B175-2CAB71FCA0C7}" srcOrd="0" destOrd="0" presId="urn:microsoft.com/office/officeart/2018/2/layout/IconVerticalSolidList"/>
    <dgm:cxn modelId="{58F442D9-8EC5-4074-AAF9-FD7FCBB9D03C}" type="presOf" srcId="{000C17B3-8047-49AC-B803-3152DA5750BC}" destId="{E660912B-F889-413B-A8DD-803E94D6013D}" srcOrd="0" destOrd="0" presId="urn:microsoft.com/office/officeart/2018/2/layout/IconVerticalSolidList"/>
    <dgm:cxn modelId="{A817CCF1-735D-497D-9976-92C026B086FA}" type="presParOf" srcId="{B199186F-5E7B-4240-A84E-D13E69731FC3}" destId="{7FF81D11-77A7-43C9-8E97-CDA8031D5ED0}" srcOrd="0" destOrd="0" presId="urn:microsoft.com/office/officeart/2018/2/layout/IconVerticalSolidList"/>
    <dgm:cxn modelId="{F6534F65-5B7E-4ED3-9615-5549F0BC4C65}" type="presParOf" srcId="{7FF81D11-77A7-43C9-8E97-CDA8031D5ED0}" destId="{926F231B-8371-47A7-BCA4-2D4F2925D661}" srcOrd="0" destOrd="0" presId="urn:microsoft.com/office/officeart/2018/2/layout/IconVerticalSolidList"/>
    <dgm:cxn modelId="{59E02BE0-DD2D-4E97-B9AE-0E1AC81E2FF6}" type="presParOf" srcId="{7FF81D11-77A7-43C9-8E97-CDA8031D5ED0}" destId="{73FE4A68-031E-4828-94CA-0EABA1CBA5AA}" srcOrd="1" destOrd="0" presId="urn:microsoft.com/office/officeart/2018/2/layout/IconVerticalSolidList"/>
    <dgm:cxn modelId="{E9CC7FD4-C63A-4857-9F76-6316B5A3E9BE}" type="presParOf" srcId="{7FF81D11-77A7-43C9-8E97-CDA8031D5ED0}" destId="{2F3E0FCF-2936-4A81-989D-DF5263B420DD}" srcOrd="2" destOrd="0" presId="urn:microsoft.com/office/officeart/2018/2/layout/IconVerticalSolidList"/>
    <dgm:cxn modelId="{2D2EE4C9-A15E-40E6-B062-CFA4230CB451}" type="presParOf" srcId="{7FF81D11-77A7-43C9-8E97-CDA8031D5ED0}" destId="{E660912B-F889-413B-A8DD-803E94D6013D}" srcOrd="3" destOrd="0" presId="urn:microsoft.com/office/officeart/2018/2/layout/IconVerticalSolidList"/>
    <dgm:cxn modelId="{8550CA21-C691-4AA1-814B-E01E05A896A2}" type="presParOf" srcId="{B199186F-5E7B-4240-A84E-D13E69731FC3}" destId="{4EF0B3C0-E1C8-4D45-983B-EC6364DDD568}" srcOrd="1" destOrd="0" presId="urn:microsoft.com/office/officeart/2018/2/layout/IconVerticalSolidList"/>
    <dgm:cxn modelId="{BD15C383-F637-4E2D-8EE7-7904EF755BDD}" type="presParOf" srcId="{B199186F-5E7B-4240-A84E-D13E69731FC3}" destId="{3A944B8B-9A9C-4789-938B-B1D116A205F2}" srcOrd="2" destOrd="0" presId="urn:microsoft.com/office/officeart/2018/2/layout/IconVerticalSolidList"/>
    <dgm:cxn modelId="{AE3C2368-862E-4F41-9DF3-9B2F611CEB79}" type="presParOf" srcId="{3A944B8B-9A9C-4789-938B-B1D116A205F2}" destId="{EC917CEC-CB25-40AC-8404-D69B01990D51}" srcOrd="0" destOrd="0" presId="urn:microsoft.com/office/officeart/2018/2/layout/IconVerticalSolidList"/>
    <dgm:cxn modelId="{0797F98E-F630-455C-AD32-E101DFFBD22E}" type="presParOf" srcId="{3A944B8B-9A9C-4789-938B-B1D116A205F2}" destId="{11DA402F-56DB-4C8F-A164-C71F6CBA3768}" srcOrd="1" destOrd="0" presId="urn:microsoft.com/office/officeart/2018/2/layout/IconVerticalSolidList"/>
    <dgm:cxn modelId="{9654C49A-2449-4E8E-838A-DB2734CD9E77}" type="presParOf" srcId="{3A944B8B-9A9C-4789-938B-B1D116A205F2}" destId="{83DEBE79-AD7A-483D-8868-EE09126109FA}" srcOrd="2" destOrd="0" presId="urn:microsoft.com/office/officeart/2018/2/layout/IconVerticalSolidList"/>
    <dgm:cxn modelId="{09A555AA-9471-4F67-926E-4EF3ACAD25F7}" type="presParOf" srcId="{3A944B8B-9A9C-4789-938B-B1D116A205F2}" destId="{24BCAF9B-8EC6-422B-A8F6-813B67DC8211}" srcOrd="3" destOrd="0" presId="urn:microsoft.com/office/officeart/2018/2/layout/IconVerticalSolidList"/>
    <dgm:cxn modelId="{2EF8A8BC-2384-45A2-9344-7E36A7F7CA56}" type="presParOf" srcId="{B199186F-5E7B-4240-A84E-D13E69731FC3}" destId="{E0BBCA88-192C-492C-9368-F6E2FD88514E}" srcOrd="3" destOrd="0" presId="urn:microsoft.com/office/officeart/2018/2/layout/IconVerticalSolidList"/>
    <dgm:cxn modelId="{51E6BBDA-EC37-497F-80F9-144BCB085788}" type="presParOf" srcId="{B199186F-5E7B-4240-A84E-D13E69731FC3}" destId="{AA1CAC45-738F-432A-8C8B-3B538C8E3D08}" srcOrd="4" destOrd="0" presId="urn:microsoft.com/office/officeart/2018/2/layout/IconVerticalSolidList"/>
    <dgm:cxn modelId="{394E6C16-47A6-46AD-9CEA-495459478820}" type="presParOf" srcId="{AA1CAC45-738F-432A-8C8B-3B538C8E3D08}" destId="{51446E9B-1B91-4FB4-B2BC-89005F35DCF8}" srcOrd="0" destOrd="0" presId="urn:microsoft.com/office/officeart/2018/2/layout/IconVerticalSolidList"/>
    <dgm:cxn modelId="{EE1CAC47-564C-4FB2-A538-4246674F0B39}" type="presParOf" srcId="{AA1CAC45-738F-432A-8C8B-3B538C8E3D08}" destId="{BABE5B03-DF94-4D8C-91AC-413D4293BC3F}" srcOrd="1" destOrd="0" presId="urn:microsoft.com/office/officeart/2018/2/layout/IconVerticalSolidList"/>
    <dgm:cxn modelId="{CF5BB202-2C9C-47F1-BC68-71C82373D0F2}" type="presParOf" srcId="{AA1CAC45-738F-432A-8C8B-3B538C8E3D08}" destId="{B5BE364D-614B-4A32-B2A2-C62D1AB4E37B}" srcOrd="2" destOrd="0" presId="urn:microsoft.com/office/officeart/2018/2/layout/IconVerticalSolidList"/>
    <dgm:cxn modelId="{EFF1F0A7-709E-44F4-8655-C06726376DEB}" type="presParOf" srcId="{AA1CAC45-738F-432A-8C8B-3B538C8E3D08}" destId="{ED274761-5DF3-4E95-B175-2CAB71FCA0C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08B49-8CB8-4832-941F-55E685715BFD}" type="doc">
      <dgm:prSet loTypeId="urn:microsoft.com/office/officeart/2005/8/layout/hierarchy1" loCatId="hierarchy" qsTypeId="urn:microsoft.com/office/officeart/2005/8/quickstyle/simple1" qsCatId="simple" csTypeId="urn:microsoft.com/office/officeart/2005/8/colors/accent4_2" csCatId="accent4"/>
      <dgm:spPr/>
      <dgm:t>
        <a:bodyPr/>
        <a:lstStyle/>
        <a:p>
          <a:endParaRPr lang="en-US"/>
        </a:p>
      </dgm:t>
    </dgm:pt>
    <dgm:pt modelId="{8A48B2BB-4A7A-49B3-B11E-75B2271DAC8F}">
      <dgm:prSet/>
      <dgm:spPr/>
      <dgm:t>
        <a:bodyPr/>
        <a:lstStyle/>
        <a:p>
          <a:r>
            <a:rPr lang="en-US"/>
            <a:t>1) Regnskapet gir ikke et objektivt bilde på selskapets økonomiske liv.</a:t>
          </a:r>
        </a:p>
      </dgm:t>
    </dgm:pt>
    <dgm:pt modelId="{D7B693CD-EBD8-452A-B231-F2FEAE795CCC}" type="parTrans" cxnId="{56A4E8A7-8CBE-45B9-9355-4D5CB5B0ABD1}">
      <dgm:prSet/>
      <dgm:spPr/>
      <dgm:t>
        <a:bodyPr/>
        <a:lstStyle/>
        <a:p>
          <a:endParaRPr lang="en-US"/>
        </a:p>
      </dgm:t>
    </dgm:pt>
    <dgm:pt modelId="{83495D37-DC9A-4D24-BBD5-F9AD6A86D72E}" type="sibTrans" cxnId="{56A4E8A7-8CBE-45B9-9355-4D5CB5B0ABD1}">
      <dgm:prSet/>
      <dgm:spPr/>
      <dgm:t>
        <a:bodyPr/>
        <a:lstStyle/>
        <a:p>
          <a:endParaRPr lang="en-US"/>
        </a:p>
      </dgm:t>
    </dgm:pt>
    <dgm:pt modelId="{59BA53C3-6755-4ED7-8459-A1973396EE59}">
      <dgm:prSet/>
      <dgm:spPr/>
      <dgm:t>
        <a:bodyPr/>
        <a:lstStyle/>
        <a:p>
          <a:r>
            <a:rPr lang="en-US"/>
            <a:t>2) Inntekter i selskapet er ikke det samme som kontantstrømmer.</a:t>
          </a:r>
        </a:p>
      </dgm:t>
    </dgm:pt>
    <dgm:pt modelId="{99E2ECA6-BB8E-4839-BF52-00E7CEFB7589}" type="parTrans" cxnId="{EA04BB6F-128A-4F5E-9475-B39B546C6526}">
      <dgm:prSet/>
      <dgm:spPr/>
      <dgm:t>
        <a:bodyPr/>
        <a:lstStyle/>
        <a:p>
          <a:endParaRPr lang="en-US"/>
        </a:p>
      </dgm:t>
    </dgm:pt>
    <dgm:pt modelId="{93CA1680-4748-47F9-9A15-8CDF2996F33C}" type="sibTrans" cxnId="{EA04BB6F-128A-4F5E-9475-B39B546C6526}">
      <dgm:prSet/>
      <dgm:spPr/>
      <dgm:t>
        <a:bodyPr/>
        <a:lstStyle/>
        <a:p>
          <a:endParaRPr lang="en-US"/>
        </a:p>
      </dgm:t>
    </dgm:pt>
    <dgm:pt modelId="{39C52819-EB43-45C4-B811-B92B3FD9BDB4}">
      <dgm:prSet/>
      <dgm:spPr/>
      <dgm:t>
        <a:bodyPr/>
        <a:lstStyle/>
        <a:p>
          <a:r>
            <a:rPr lang="en-US"/>
            <a:t>3) Regnskapet inneholder en stor mengde estimater som gir selskapet handlerom.</a:t>
          </a:r>
        </a:p>
      </dgm:t>
    </dgm:pt>
    <dgm:pt modelId="{508C196C-22D4-4BD5-A074-EF538F6551FF}" type="parTrans" cxnId="{A68DEEF1-11FC-4DD6-9DA6-126E198B580B}">
      <dgm:prSet/>
      <dgm:spPr/>
      <dgm:t>
        <a:bodyPr/>
        <a:lstStyle/>
        <a:p>
          <a:endParaRPr lang="en-US"/>
        </a:p>
      </dgm:t>
    </dgm:pt>
    <dgm:pt modelId="{AD74DC7C-16AB-4C7E-98C1-044E94379ECD}" type="sibTrans" cxnId="{A68DEEF1-11FC-4DD6-9DA6-126E198B580B}">
      <dgm:prSet/>
      <dgm:spPr/>
      <dgm:t>
        <a:bodyPr/>
        <a:lstStyle/>
        <a:p>
          <a:endParaRPr lang="en-US"/>
        </a:p>
      </dgm:t>
    </dgm:pt>
    <dgm:pt modelId="{6392D800-86AF-8241-9E3A-29E57E56D1C0}" type="pres">
      <dgm:prSet presAssocID="{09408B49-8CB8-4832-941F-55E685715BFD}" presName="hierChild1" presStyleCnt="0">
        <dgm:presLayoutVars>
          <dgm:chPref val="1"/>
          <dgm:dir/>
          <dgm:animOne val="branch"/>
          <dgm:animLvl val="lvl"/>
          <dgm:resizeHandles/>
        </dgm:presLayoutVars>
      </dgm:prSet>
      <dgm:spPr/>
    </dgm:pt>
    <dgm:pt modelId="{E9AEAB35-6AC1-4244-A3A5-2D47EA23E7D5}" type="pres">
      <dgm:prSet presAssocID="{8A48B2BB-4A7A-49B3-B11E-75B2271DAC8F}" presName="hierRoot1" presStyleCnt="0"/>
      <dgm:spPr/>
    </dgm:pt>
    <dgm:pt modelId="{8D2E8917-A9FD-3A42-A478-2CD34B9B5CE7}" type="pres">
      <dgm:prSet presAssocID="{8A48B2BB-4A7A-49B3-B11E-75B2271DAC8F}" presName="composite" presStyleCnt="0"/>
      <dgm:spPr/>
    </dgm:pt>
    <dgm:pt modelId="{BA8D3EE6-1E81-ED48-858E-3692CE56EE1E}" type="pres">
      <dgm:prSet presAssocID="{8A48B2BB-4A7A-49B3-B11E-75B2271DAC8F}" presName="background" presStyleLbl="node0" presStyleIdx="0" presStyleCnt="3"/>
      <dgm:spPr/>
    </dgm:pt>
    <dgm:pt modelId="{C45C3F13-4980-6045-B488-17B0EEAFC056}" type="pres">
      <dgm:prSet presAssocID="{8A48B2BB-4A7A-49B3-B11E-75B2271DAC8F}" presName="text" presStyleLbl="fgAcc0" presStyleIdx="0" presStyleCnt="3">
        <dgm:presLayoutVars>
          <dgm:chPref val="3"/>
        </dgm:presLayoutVars>
      </dgm:prSet>
      <dgm:spPr/>
    </dgm:pt>
    <dgm:pt modelId="{FD12E24B-6521-F64A-98E2-DBF0543D8544}" type="pres">
      <dgm:prSet presAssocID="{8A48B2BB-4A7A-49B3-B11E-75B2271DAC8F}" presName="hierChild2" presStyleCnt="0"/>
      <dgm:spPr/>
    </dgm:pt>
    <dgm:pt modelId="{5EA1A2B7-CA75-1C46-81A2-B5EAC847136E}" type="pres">
      <dgm:prSet presAssocID="{59BA53C3-6755-4ED7-8459-A1973396EE59}" presName="hierRoot1" presStyleCnt="0"/>
      <dgm:spPr/>
    </dgm:pt>
    <dgm:pt modelId="{530469E6-7C68-6A43-BE35-F6F9B29B7B36}" type="pres">
      <dgm:prSet presAssocID="{59BA53C3-6755-4ED7-8459-A1973396EE59}" presName="composite" presStyleCnt="0"/>
      <dgm:spPr/>
    </dgm:pt>
    <dgm:pt modelId="{5DEE6CF2-8A69-9D42-969F-2A402B3D5008}" type="pres">
      <dgm:prSet presAssocID="{59BA53C3-6755-4ED7-8459-A1973396EE59}" presName="background" presStyleLbl="node0" presStyleIdx="1" presStyleCnt="3"/>
      <dgm:spPr/>
    </dgm:pt>
    <dgm:pt modelId="{ED7BBB6C-3B0A-C14E-A514-4288C004F0CF}" type="pres">
      <dgm:prSet presAssocID="{59BA53C3-6755-4ED7-8459-A1973396EE59}" presName="text" presStyleLbl="fgAcc0" presStyleIdx="1" presStyleCnt="3">
        <dgm:presLayoutVars>
          <dgm:chPref val="3"/>
        </dgm:presLayoutVars>
      </dgm:prSet>
      <dgm:spPr/>
    </dgm:pt>
    <dgm:pt modelId="{51F6916E-ABE8-7043-A506-535C3210D530}" type="pres">
      <dgm:prSet presAssocID="{59BA53C3-6755-4ED7-8459-A1973396EE59}" presName="hierChild2" presStyleCnt="0"/>
      <dgm:spPr/>
    </dgm:pt>
    <dgm:pt modelId="{3343F651-15B9-4F44-842F-3EE6C5A661DF}" type="pres">
      <dgm:prSet presAssocID="{39C52819-EB43-45C4-B811-B92B3FD9BDB4}" presName="hierRoot1" presStyleCnt="0"/>
      <dgm:spPr/>
    </dgm:pt>
    <dgm:pt modelId="{65D0D6C2-B724-A141-9431-D6A0FE8C4131}" type="pres">
      <dgm:prSet presAssocID="{39C52819-EB43-45C4-B811-B92B3FD9BDB4}" presName="composite" presStyleCnt="0"/>
      <dgm:spPr/>
    </dgm:pt>
    <dgm:pt modelId="{21C5AAFD-60AC-424D-9FB0-6F4498734012}" type="pres">
      <dgm:prSet presAssocID="{39C52819-EB43-45C4-B811-B92B3FD9BDB4}" presName="background" presStyleLbl="node0" presStyleIdx="2" presStyleCnt="3"/>
      <dgm:spPr/>
    </dgm:pt>
    <dgm:pt modelId="{3E502517-1D3A-D442-B30C-FEED2E88D6DB}" type="pres">
      <dgm:prSet presAssocID="{39C52819-EB43-45C4-B811-B92B3FD9BDB4}" presName="text" presStyleLbl="fgAcc0" presStyleIdx="2" presStyleCnt="3">
        <dgm:presLayoutVars>
          <dgm:chPref val="3"/>
        </dgm:presLayoutVars>
      </dgm:prSet>
      <dgm:spPr/>
    </dgm:pt>
    <dgm:pt modelId="{D445AE10-A135-0144-A2D7-D4C3C4BD447E}" type="pres">
      <dgm:prSet presAssocID="{39C52819-EB43-45C4-B811-B92B3FD9BDB4}" presName="hierChild2" presStyleCnt="0"/>
      <dgm:spPr/>
    </dgm:pt>
  </dgm:ptLst>
  <dgm:cxnLst>
    <dgm:cxn modelId="{32F7B816-6114-EF42-8310-4C07648100FC}" type="presOf" srcId="{09408B49-8CB8-4832-941F-55E685715BFD}" destId="{6392D800-86AF-8241-9E3A-29E57E56D1C0}" srcOrd="0" destOrd="0" presId="urn:microsoft.com/office/officeart/2005/8/layout/hierarchy1"/>
    <dgm:cxn modelId="{943C552B-B53D-DC4B-8C87-E29F6E2F66E5}" type="presOf" srcId="{39C52819-EB43-45C4-B811-B92B3FD9BDB4}" destId="{3E502517-1D3A-D442-B30C-FEED2E88D6DB}" srcOrd="0" destOrd="0" presId="urn:microsoft.com/office/officeart/2005/8/layout/hierarchy1"/>
    <dgm:cxn modelId="{EA04BB6F-128A-4F5E-9475-B39B546C6526}" srcId="{09408B49-8CB8-4832-941F-55E685715BFD}" destId="{59BA53C3-6755-4ED7-8459-A1973396EE59}" srcOrd="1" destOrd="0" parTransId="{99E2ECA6-BB8E-4839-BF52-00E7CEFB7589}" sibTransId="{93CA1680-4748-47F9-9A15-8CDF2996F33C}"/>
    <dgm:cxn modelId="{20928470-D94D-B640-B348-CE988CF7AEB4}" type="presOf" srcId="{59BA53C3-6755-4ED7-8459-A1973396EE59}" destId="{ED7BBB6C-3B0A-C14E-A514-4288C004F0CF}" srcOrd="0" destOrd="0" presId="urn:microsoft.com/office/officeart/2005/8/layout/hierarchy1"/>
    <dgm:cxn modelId="{56A4E8A7-8CBE-45B9-9355-4D5CB5B0ABD1}" srcId="{09408B49-8CB8-4832-941F-55E685715BFD}" destId="{8A48B2BB-4A7A-49B3-B11E-75B2271DAC8F}" srcOrd="0" destOrd="0" parTransId="{D7B693CD-EBD8-452A-B231-F2FEAE795CCC}" sibTransId="{83495D37-DC9A-4D24-BBD5-F9AD6A86D72E}"/>
    <dgm:cxn modelId="{3A3221C0-30BE-2C48-AFD2-EAB86EADCED8}" type="presOf" srcId="{8A48B2BB-4A7A-49B3-B11E-75B2271DAC8F}" destId="{C45C3F13-4980-6045-B488-17B0EEAFC056}" srcOrd="0" destOrd="0" presId="urn:microsoft.com/office/officeart/2005/8/layout/hierarchy1"/>
    <dgm:cxn modelId="{A68DEEF1-11FC-4DD6-9DA6-126E198B580B}" srcId="{09408B49-8CB8-4832-941F-55E685715BFD}" destId="{39C52819-EB43-45C4-B811-B92B3FD9BDB4}" srcOrd="2" destOrd="0" parTransId="{508C196C-22D4-4BD5-A074-EF538F6551FF}" sibTransId="{AD74DC7C-16AB-4C7E-98C1-044E94379ECD}"/>
    <dgm:cxn modelId="{A46B2B39-40B0-F94E-A534-CCB1DA6083C6}" type="presParOf" srcId="{6392D800-86AF-8241-9E3A-29E57E56D1C0}" destId="{E9AEAB35-6AC1-4244-A3A5-2D47EA23E7D5}" srcOrd="0" destOrd="0" presId="urn:microsoft.com/office/officeart/2005/8/layout/hierarchy1"/>
    <dgm:cxn modelId="{ED537356-21D3-2142-BA8E-16BCEC497EC8}" type="presParOf" srcId="{E9AEAB35-6AC1-4244-A3A5-2D47EA23E7D5}" destId="{8D2E8917-A9FD-3A42-A478-2CD34B9B5CE7}" srcOrd="0" destOrd="0" presId="urn:microsoft.com/office/officeart/2005/8/layout/hierarchy1"/>
    <dgm:cxn modelId="{30B60258-4481-8049-B1FC-1A028D89D5C6}" type="presParOf" srcId="{8D2E8917-A9FD-3A42-A478-2CD34B9B5CE7}" destId="{BA8D3EE6-1E81-ED48-858E-3692CE56EE1E}" srcOrd="0" destOrd="0" presId="urn:microsoft.com/office/officeart/2005/8/layout/hierarchy1"/>
    <dgm:cxn modelId="{A6B3AB15-466C-A44E-9393-E7150F9380B0}" type="presParOf" srcId="{8D2E8917-A9FD-3A42-A478-2CD34B9B5CE7}" destId="{C45C3F13-4980-6045-B488-17B0EEAFC056}" srcOrd="1" destOrd="0" presId="urn:microsoft.com/office/officeart/2005/8/layout/hierarchy1"/>
    <dgm:cxn modelId="{683656DA-D47D-EE4E-9292-80CCEE08C071}" type="presParOf" srcId="{E9AEAB35-6AC1-4244-A3A5-2D47EA23E7D5}" destId="{FD12E24B-6521-F64A-98E2-DBF0543D8544}" srcOrd="1" destOrd="0" presId="urn:microsoft.com/office/officeart/2005/8/layout/hierarchy1"/>
    <dgm:cxn modelId="{9C91D4CE-112C-7747-952A-4682E4D088C7}" type="presParOf" srcId="{6392D800-86AF-8241-9E3A-29E57E56D1C0}" destId="{5EA1A2B7-CA75-1C46-81A2-B5EAC847136E}" srcOrd="1" destOrd="0" presId="urn:microsoft.com/office/officeart/2005/8/layout/hierarchy1"/>
    <dgm:cxn modelId="{4D3A21C2-7395-BD40-8E39-D6353789DC5A}" type="presParOf" srcId="{5EA1A2B7-CA75-1C46-81A2-B5EAC847136E}" destId="{530469E6-7C68-6A43-BE35-F6F9B29B7B36}" srcOrd="0" destOrd="0" presId="urn:microsoft.com/office/officeart/2005/8/layout/hierarchy1"/>
    <dgm:cxn modelId="{08164946-A725-7E4D-9BFA-9C034F1A98D2}" type="presParOf" srcId="{530469E6-7C68-6A43-BE35-F6F9B29B7B36}" destId="{5DEE6CF2-8A69-9D42-969F-2A402B3D5008}" srcOrd="0" destOrd="0" presId="urn:microsoft.com/office/officeart/2005/8/layout/hierarchy1"/>
    <dgm:cxn modelId="{ECF20A7E-4CB9-044C-AB76-EC1807D4F667}" type="presParOf" srcId="{530469E6-7C68-6A43-BE35-F6F9B29B7B36}" destId="{ED7BBB6C-3B0A-C14E-A514-4288C004F0CF}" srcOrd="1" destOrd="0" presId="urn:microsoft.com/office/officeart/2005/8/layout/hierarchy1"/>
    <dgm:cxn modelId="{9773D5ED-0806-7C47-9F7B-49C0DD8BF52B}" type="presParOf" srcId="{5EA1A2B7-CA75-1C46-81A2-B5EAC847136E}" destId="{51F6916E-ABE8-7043-A506-535C3210D530}" srcOrd="1" destOrd="0" presId="urn:microsoft.com/office/officeart/2005/8/layout/hierarchy1"/>
    <dgm:cxn modelId="{6D311716-5572-5240-921E-89E0AF8CDA8F}" type="presParOf" srcId="{6392D800-86AF-8241-9E3A-29E57E56D1C0}" destId="{3343F651-15B9-4F44-842F-3EE6C5A661DF}" srcOrd="2" destOrd="0" presId="urn:microsoft.com/office/officeart/2005/8/layout/hierarchy1"/>
    <dgm:cxn modelId="{40C9A498-2C05-E940-90D4-A35A9D459B51}" type="presParOf" srcId="{3343F651-15B9-4F44-842F-3EE6C5A661DF}" destId="{65D0D6C2-B724-A141-9431-D6A0FE8C4131}" srcOrd="0" destOrd="0" presId="urn:microsoft.com/office/officeart/2005/8/layout/hierarchy1"/>
    <dgm:cxn modelId="{DD8C166F-CA9B-FE42-B0A5-73A9AA9E1696}" type="presParOf" srcId="{65D0D6C2-B724-A141-9431-D6A0FE8C4131}" destId="{21C5AAFD-60AC-424D-9FB0-6F4498734012}" srcOrd="0" destOrd="0" presId="urn:microsoft.com/office/officeart/2005/8/layout/hierarchy1"/>
    <dgm:cxn modelId="{7225FDB4-D0BE-5842-A621-3657A7F9F300}" type="presParOf" srcId="{65D0D6C2-B724-A141-9431-D6A0FE8C4131}" destId="{3E502517-1D3A-D442-B30C-FEED2E88D6DB}" srcOrd="1" destOrd="0" presId="urn:microsoft.com/office/officeart/2005/8/layout/hierarchy1"/>
    <dgm:cxn modelId="{CEC2BD21-F700-4A45-A0CE-C258D83264C9}" type="presParOf" srcId="{3343F651-15B9-4F44-842F-3EE6C5A661DF}" destId="{D445AE10-A135-0144-A2D7-D4C3C4BD447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AD8EC9-EA60-4445-AACC-D0116D76D73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6048230-9289-419C-9BC7-A5AC2BEE6054}">
      <dgm:prSet/>
      <dgm:spPr/>
      <dgm:t>
        <a:bodyPr/>
        <a:lstStyle/>
        <a:p>
          <a:r>
            <a:rPr lang="en-US"/>
            <a:t>Når kunder ikke gjør opp for seg med en gang oppstår det kundefordringer.</a:t>
          </a:r>
        </a:p>
      </dgm:t>
    </dgm:pt>
    <dgm:pt modelId="{BDDF15F9-D20D-4B5A-B589-F304725C14B3}" type="parTrans" cxnId="{A29C9708-E0B0-4BD4-835C-E6D016DEC0E6}">
      <dgm:prSet/>
      <dgm:spPr/>
      <dgm:t>
        <a:bodyPr/>
        <a:lstStyle/>
        <a:p>
          <a:endParaRPr lang="en-US"/>
        </a:p>
      </dgm:t>
    </dgm:pt>
    <dgm:pt modelId="{5D81DDEF-785A-41B0-8524-A0ED067893E1}" type="sibTrans" cxnId="{A29C9708-E0B0-4BD4-835C-E6D016DEC0E6}">
      <dgm:prSet/>
      <dgm:spPr/>
      <dgm:t>
        <a:bodyPr/>
        <a:lstStyle/>
        <a:p>
          <a:endParaRPr lang="en-US"/>
        </a:p>
      </dgm:t>
    </dgm:pt>
    <dgm:pt modelId="{9A13EB88-BC10-472D-979C-7AF161C21EE6}">
      <dgm:prSet/>
      <dgm:spPr/>
      <dgm:t>
        <a:bodyPr/>
        <a:lstStyle/>
        <a:p>
          <a:r>
            <a:rPr lang="en-US"/>
            <a:t>Selskaper som ønsker å manipulere inntektene forsøker typisk å hevde at de har levert en vare eller tjeneste de ikke har gjort.</a:t>
          </a:r>
        </a:p>
      </dgm:t>
    </dgm:pt>
    <dgm:pt modelId="{FE2FD494-C564-45D0-BEF3-F938B3A95CBB}" type="parTrans" cxnId="{9851704F-6B72-469A-80DC-EF3337094480}">
      <dgm:prSet/>
      <dgm:spPr/>
      <dgm:t>
        <a:bodyPr/>
        <a:lstStyle/>
        <a:p>
          <a:endParaRPr lang="en-US"/>
        </a:p>
      </dgm:t>
    </dgm:pt>
    <dgm:pt modelId="{DBCEB0AF-BF4F-4FD8-9B08-21E6D96BF7E3}" type="sibTrans" cxnId="{9851704F-6B72-469A-80DC-EF3337094480}">
      <dgm:prSet/>
      <dgm:spPr/>
      <dgm:t>
        <a:bodyPr/>
        <a:lstStyle/>
        <a:p>
          <a:endParaRPr lang="en-US"/>
        </a:p>
      </dgm:t>
    </dgm:pt>
    <dgm:pt modelId="{04B366D6-D2C3-4173-924D-FAAC099E942E}">
      <dgm:prSet/>
      <dgm:spPr/>
      <dgm:t>
        <a:bodyPr/>
        <a:lstStyle/>
        <a:p>
          <a:r>
            <a:rPr lang="en-US"/>
            <a:t>Da blir motposten utestående hos kunder for en falsk levering. </a:t>
          </a:r>
        </a:p>
      </dgm:t>
    </dgm:pt>
    <dgm:pt modelId="{30C6FEEB-D7CA-42B0-A62B-9A9460756EF2}" type="parTrans" cxnId="{75C99002-1B50-487E-BD6D-18555499CD76}">
      <dgm:prSet/>
      <dgm:spPr/>
      <dgm:t>
        <a:bodyPr/>
        <a:lstStyle/>
        <a:p>
          <a:endParaRPr lang="en-US"/>
        </a:p>
      </dgm:t>
    </dgm:pt>
    <dgm:pt modelId="{C5DF7273-D3DA-449D-A49F-E339785D010B}" type="sibTrans" cxnId="{75C99002-1B50-487E-BD6D-18555499CD76}">
      <dgm:prSet/>
      <dgm:spPr/>
      <dgm:t>
        <a:bodyPr/>
        <a:lstStyle/>
        <a:p>
          <a:endParaRPr lang="en-US"/>
        </a:p>
      </dgm:t>
    </dgm:pt>
    <dgm:pt modelId="{EE8586F7-81D8-4C90-B26F-94FB1F3C888C}">
      <dgm:prSet/>
      <dgm:spPr/>
      <dgm:t>
        <a:bodyPr/>
        <a:lstStyle/>
        <a:p>
          <a:r>
            <a:rPr lang="en-US"/>
            <a:t>Måten å se dette på er å studere fordringene som andel av inntekten og balansen.</a:t>
          </a:r>
        </a:p>
      </dgm:t>
    </dgm:pt>
    <dgm:pt modelId="{E6AC17CB-8B81-48BA-9AB3-47A9C21AAAE4}" type="parTrans" cxnId="{657A4597-3827-4EC4-94E1-2A3C1967C6CC}">
      <dgm:prSet/>
      <dgm:spPr/>
      <dgm:t>
        <a:bodyPr/>
        <a:lstStyle/>
        <a:p>
          <a:endParaRPr lang="en-US"/>
        </a:p>
      </dgm:t>
    </dgm:pt>
    <dgm:pt modelId="{A0B9B379-B9C0-4768-9D8D-204DF6C109D7}" type="sibTrans" cxnId="{657A4597-3827-4EC4-94E1-2A3C1967C6CC}">
      <dgm:prSet/>
      <dgm:spPr/>
      <dgm:t>
        <a:bodyPr/>
        <a:lstStyle/>
        <a:p>
          <a:endParaRPr lang="en-US"/>
        </a:p>
      </dgm:t>
    </dgm:pt>
    <dgm:pt modelId="{EBF36A33-A799-8346-9F11-0CA4E6EDA1C6}" type="pres">
      <dgm:prSet presAssocID="{C1AD8EC9-EA60-4445-AACC-D0116D76D738}" presName="linear" presStyleCnt="0">
        <dgm:presLayoutVars>
          <dgm:animLvl val="lvl"/>
          <dgm:resizeHandles val="exact"/>
        </dgm:presLayoutVars>
      </dgm:prSet>
      <dgm:spPr/>
    </dgm:pt>
    <dgm:pt modelId="{C87FCA37-0B5E-224E-A0D7-B7A79E20BE82}" type="pres">
      <dgm:prSet presAssocID="{16048230-9289-419C-9BC7-A5AC2BEE6054}" presName="parentText" presStyleLbl="node1" presStyleIdx="0" presStyleCnt="4">
        <dgm:presLayoutVars>
          <dgm:chMax val="0"/>
          <dgm:bulletEnabled val="1"/>
        </dgm:presLayoutVars>
      </dgm:prSet>
      <dgm:spPr/>
    </dgm:pt>
    <dgm:pt modelId="{BC8E455B-39CE-924F-88B4-9EDEA5BD2429}" type="pres">
      <dgm:prSet presAssocID="{5D81DDEF-785A-41B0-8524-A0ED067893E1}" presName="spacer" presStyleCnt="0"/>
      <dgm:spPr/>
    </dgm:pt>
    <dgm:pt modelId="{552CCBED-8FD4-414B-9E51-981D807D7CD0}" type="pres">
      <dgm:prSet presAssocID="{9A13EB88-BC10-472D-979C-7AF161C21EE6}" presName="parentText" presStyleLbl="node1" presStyleIdx="1" presStyleCnt="4">
        <dgm:presLayoutVars>
          <dgm:chMax val="0"/>
          <dgm:bulletEnabled val="1"/>
        </dgm:presLayoutVars>
      </dgm:prSet>
      <dgm:spPr/>
    </dgm:pt>
    <dgm:pt modelId="{6F0F26D6-3661-9B40-9730-13D9F1D354E6}" type="pres">
      <dgm:prSet presAssocID="{DBCEB0AF-BF4F-4FD8-9B08-21E6D96BF7E3}" presName="spacer" presStyleCnt="0"/>
      <dgm:spPr/>
    </dgm:pt>
    <dgm:pt modelId="{3600B37F-D4DC-C848-A79C-10F699001719}" type="pres">
      <dgm:prSet presAssocID="{04B366D6-D2C3-4173-924D-FAAC099E942E}" presName="parentText" presStyleLbl="node1" presStyleIdx="2" presStyleCnt="4">
        <dgm:presLayoutVars>
          <dgm:chMax val="0"/>
          <dgm:bulletEnabled val="1"/>
        </dgm:presLayoutVars>
      </dgm:prSet>
      <dgm:spPr/>
    </dgm:pt>
    <dgm:pt modelId="{E8463413-1A72-4542-8512-B8FF89AC393B}" type="pres">
      <dgm:prSet presAssocID="{C5DF7273-D3DA-449D-A49F-E339785D010B}" presName="spacer" presStyleCnt="0"/>
      <dgm:spPr/>
    </dgm:pt>
    <dgm:pt modelId="{EA9D261A-FDFB-A74D-9D2B-4C986E03D440}" type="pres">
      <dgm:prSet presAssocID="{EE8586F7-81D8-4C90-B26F-94FB1F3C888C}" presName="parentText" presStyleLbl="node1" presStyleIdx="3" presStyleCnt="4">
        <dgm:presLayoutVars>
          <dgm:chMax val="0"/>
          <dgm:bulletEnabled val="1"/>
        </dgm:presLayoutVars>
      </dgm:prSet>
      <dgm:spPr/>
    </dgm:pt>
  </dgm:ptLst>
  <dgm:cxnLst>
    <dgm:cxn modelId="{75C99002-1B50-487E-BD6D-18555499CD76}" srcId="{C1AD8EC9-EA60-4445-AACC-D0116D76D738}" destId="{04B366D6-D2C3-4173-924D-FAAC099E942E}" srcOrd="2" destOrd="0" parTransId="{30C6FEEB-D7CA-42B0-A62B-9A9460756EF2}" sibTransId="{C5DF7273-D3DA-449D-A49F-E339785D010B}"/>
    <dgm:cxn modelId="{A29C9708-E0B0-4BD4-835C-E6D016DEC0E6}" srcId="{C1AD8EC9-EA60-4445-AACC-D0116D76D738}" destId="{16048230-9289-419C-9BC7-A5AC2BEE6054}" srcOrd="0" destOrd="0" parTransId="{BDDF15F9-D20D-4B5A-B589-F304725C14B3}" sibTransId="{5D81DDEF-785A-41B0-8524-A0ED067893E1}"/>
    <dgm:cxn modelId="{B9BA5F16-5054-4D47-A15B-DA668925EE10}" type="presOf" srcId="{EE8586F7-81D8-4C90-B26F-94FB1F3C888C}" destId="{EA9D261A-FDFB-A74D-9D2B-4C986E03D440}" srcOrd="0" destOrd="0" presId="urn:microsoft.com/office/officeart/2005/8/layout/vList2"/>
    <dgm:cxn modelId="{CAEEB417-5217-9145-838C-7B2ED124AB7A}" type="presOf" srcId="{04B366D6-D2C3-4173-924D-FAAC099E942E}" destId="{3600B37F-D4DC-C848-A79C-10F699001719}" srcOrd="0" destOrd="0" presId="urn:microsoft.com/office/officeart/2005/8/layout/vList2"/>
    <dgm:cxn modelId="{5BF49424-387D-8B47-A14C-599FD7B38CCF}" type="presOf" srcId="{16048230-9289-419C-9BC7-A5AC2BEE6054}" destId="{C87FCA37-0B5E-224E-A0D7-B7A79E20BE82}" srcOrd="0" destOrd="0" presId="urn:microsoft.com/office/officeart/2005/8/layout/vList2"/>
    <dgm:cxn modelId="{7BBC3F2B-B2F3-6643-8F8B-6B9661E6977D}" type="presOf" srcId="{C1AD8EC9-EA60-4445-AACC-D0116D76D738}" destId="{EBF36A33-A799-8346-9F11-0CA4E6EDA1C6}" srcOrd="0" destOrd="0" presId="urn:microsoft.com/office/officeart/2005/8/layout/vList2"/>
    <dgm:cxn modelId="{76A4CD35-38BE-4141-9D53-DE272705C369}" type="presOf" srcId="{9A13EB88-BC10-472D-979C-7AF161C21EE6}" destId="{552CCBED-8FD4-414B-9E51-981D807D7CD0}" srcOrd="0" destOrd="0" presId="urn:microsoft.com/office/officeart/2005/8/layout/vList2"/>
    <dgm:cxn modelId="{9851704F-6B72-469A-80DC-EF3337094480}" srcId="{C1AD8EC9-EA60-4445-AACC-D0116D76D738}" destId="{9A13EB88-BC10-472D-979C-7AF161C21EE6}" srcOrd="1" destOrd="0" parTransId="{FE2FD494-C564-45D0-BEF3-F938B3A95CBB}" sibTransId="{DBCEB0AF-BF4F-4FD8-9B08-21E6D96BF7E3}"/>
    <dgm:cxn modelId="{657A4597-3827-4EC4-94E1-2A3C1967C6CC}" srcId="{C1AD8EC9-EA60-4445-AACC-D0116D76D738}" destId="{EE8586F7-81D8-4C90-B26F-94FB1F3C888C}" srcOrd="3" destOrd="0" parTransId="{E6AC17CB-8B81-48BA-9AB3-47A9C21AAAE4}" sibTransId="{A0B9B379-B9C0-4768-9D8D-204DF6C109D7}"/>
    <dgm:cxn modelId="{F99A38A4-0094-8C45-99BF-6E3CADB2BDC5}" type="presParOf" srcId="{EBF36A33-A799-8346-9F11-0CA4E6EDA1C6}" destId="{C87FCA37-0B5E-224E-A0D7-B7A79E20BE82}" srcOrd="0" destOrd="0" presId="urn:microsoft.com/office/officeart/2005/8/layout/vList2"/>
    <dgm:cxn modelId="{4E04072D-5807-1E4C-BDD4-0D57F7D165D9}" type="presParOf" srcId="{EBF36A33-A799-8346-9F11-0CA4E6EDA1C6}" destId="{BC8E455B-39CE-924F-88B4-9EDEA5BD2429}" srcOrd="1" destOrd="0" presId="urn:microsoft.com/office/officeart/2005/8/layout/vList2"/>
    <dgm:cxn modelId="{9FF717A8-065D-A447-A817-77C9BE89F664}" type="presParOf" srcId="{EBF36A33-A799-8346-9F11-0CA4E6EDA1C6}" destId="{552CCBED-8FD4-414B-9E51-981D807D7CD0}" srcOrd="2" destOrd="0" presId="urn:microsoft.com/office/officeart/2005/8/layout/vList2"/>
    <dgm:cxn modelId="{0891A82C-C263-4245-85F1-1D814F84342B}" type="presParOf" srcId="{EBF36A33-A799-8346-9F11-0CA4E6EDA1C6}" destId="{6F0F26D6-3661-9B40-9730-13D9F1D354E6}" srcOrd="3" destOrd="0" presId="urn:microsoft.com/office/officeart/2005/8/layout/vList2"/>
    <dgm:cxn modelId="{37791924-C6A8-A048-9044-E731C8E673FB}" type="presParOf" srcId="{EBF36A33-A799-8346-9F11-0CA4E6EDA1C6}" destId="{3600B37F-D4DC-C848-A79C-10F699001719}" srcOrd="4" destOrd="0" presId="urn:microsoft.com/office/officeart/2005/8/layout/vList2"/>
    <dgm:cxn modelId="{F0659753-3ED0-D340-93BC-9BF90B49CCA4}" type="presParOf" srcId="{EBF36A33-A799-8346-9F11-0CA4E6EDA1C6}" destId="{E8463413-1A72-4542-8512-B8FF89AC393B}" srcOrd="5" destOrd="0" presId="urn:microsoft.com/office/officeart/2005/8/layout/vList2"/>
    <dgm:cxn modelId="{3002AEDC-C88D-7042-B0BF-127A6165741C}" type="presParOf" srcId="{EBF36A33-A799-8346-9F11-0CA4E6EDA1C6}" destId="{EA9D261A-FDFB-A74D-9D2B-4C986E03D44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9B1540-D717-455A-B029-63391E018958}"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2EBB3E5C-626F-4DF9-B290-3D2D7B8D386D}">
      <dgm:prSet/>
      <dgm:spPr/>
      <dgm:t>
        <a:bodyPr/>
        <a:lstStyle/>
        <a:p>
          <a:pPr>
            <a:defRPr b="1"/>
          </a:pPr>
          <a:r>
            <a:rPr lang="en-US"/>
            <a:t>Regnskapet kan gi deg solide pekepinner.</a:t>
          </a:r>
        </a:p>
      </dgm:t>
    </dgm:pt>
    <dgm:pt modelId="{D3D97246-D187-47C9-87E4-F19C97364AE6}" type="parTrans" cxnId="{29C72E7C-A974-4707-A369-AE5955B0EC77}">
      <dgm:prSet/>
      <dgm:spPr/>
      <dgm:t>
        <a:bodyPr/>
        <a:lstStyle/>
        <a:p>
          <a:endParaRPr lang="en-US"/>
        </a:p>
      </dgm:t>
    </dgm:pt>
    <dgm:pt modelId="{9F15598E-1AF2-4AAA-94F7-B51F6D423442}" type="sibTrans" cxnId="{29C72E7C-A974-4707-A369-AE5955B0EC77}">
      <dgm:prSet/>
      <dgm:spPr/>
      <dgm:t>
        <a:bodyPr/>
        <a:lstStyle/>
        <a:p>
          <a:endParaRPr lang="en-US"/>
        </a:p>
      </dgm:t>
    </dgm:pt>
    <dgm:pt modelId="{30B6B0FE-BD1C-4054-8FB5-205BEEFA0E3B}">
      <dgm:prSet/>
      <dgm:spPr/>
      <dgm:t>
        <a:bodyPr/>
        <a:lstStyle/>
        <a:p>
          <a:pPr>
            <a:defRPr b="1"/>
          </a:pPr>
          <a:r>
            <a:rPr lang="en-US"/>
            <a:t>Men, ofte bør du se regnskapsinformasjonen med andre datakilder:</a:t>
          </a:r>
        </a:p>
      </dgm:t>
    </dgm:pt>
    <dgm:pt modelId="{424F31CC-D6DA-4319-98ED-A2A0126CEFD5}" type="parTrans" cxnId="{FDD46FA7-5E4A-4A0E-BE5F-7FDF2984938C}">
      <dgm:prSet/>
      <dgm:spPr/>
      <dgm:t>
        <a:bodyPr/>
        <a:lstStyle/>
        <a:p>
          <a:endParaRPr lang="en-US"/>
        </a:p>
      </dgm:t>
    </dgm:pt>
    <dgm:pt modelId="{8F105795-F966-48E5-A257-0914D72FFCEA}" type="sibTrans" cxnId="{FDD46FA7-5E4A-4A0E-BE5F-7FDF2984938C}">
      <dgm:prSet/>
      <dgm:spPr/>
      <dgm:t>
        <a:bodyPr/>
        <a:lstStyle/>
        <a:p>
          <a:endParaRPr lang="en-US"/>
        </a:p>
      </dgm:t>
    </dgm:pt>
    <dgm:pt modelId="{B991241B-5A39-42CF-BE3A-B7E937502C0A}">
      <dgm:prSet/>
      <dgm:spPr/>
      <dgm:t>
        <a:bodyPr/>
        <a:lstStyle/>
        <a:p>
          <a:r>
            <a:rPr lang="en-US"/>
            <a:t>Pantedata.</a:t>
          </a:r>
        </a:p>
      </dgm:t>
    </dgm:pt>
    <dgm:pt modelId="{F9DD81C8-9B4A-4A4F-8D18-E98BF60B49FE}" type="parTrans" cxnId="{C449088C-9A4C-4AEF-82B6-31F51F421770}">
      <dgm:prSet/>
      <dgm:spPr/>
      <dgm:t>
        <a:bodyPr/>
        <a:lstStyle/>
        <a:p>
          <a:endParaRPr lang="en-US"/>
        </a:p>
      </dgm:t>
    </dgm:pt>
    <dgm:pt modelId="{C7EBE68C-0333-4FC8-90A3-F15B14631B50}" type="sibTrans" cxnId="{C449088C-9A4C-4AEF-82B6-31F51F421770}">
      <dgm:prSet/>
      <dgm:spPr/>
      <dgm:t>
        <a:bodyPr/>
        <a:lstStyle/>
        <a:p>
          <a:endParaRPr lang="en-US"/>
        </a:p>
      </dgm:t>
    </dgm:pt>
    <dgm:pt modelId="{2A358649-AA76-4E55-820B-D53A0F9AE329}">
      <dgm:prSet/>
      <dgm:spPr/>
      <dgm:t>
        <a:bodyPr/>
        <a:lstStyle/>
        <a:p>
          <a:r>
            <a:rPr lang="en-US"/>
            <a:t>Konkursrapporter.</a:t>
          </a:r>
        </a:p>
      </dgm:t>
    </dgm:pt>
    <dgm:pt modelId="{C5943956-B0BF-4A60-AE61-B06A28846446}" type="parTrans" cxnId="{6B49C0DD-012A-44A8-BD85-0CEA03CCAF73}">
      <dgm:prSet/>
      <dgm:spPr/>
      <dgm:t>
        <a:bodyPr/>
        <a:lstStyle/>
        <a:p>
          <a:endParaRPr lang="en-US"/>
        </a:p>
      </dgm:t>
    </dgm:pt>
    <dgm:pt modelId="{91F60F14-147A-4255-A3FB-7DC016295FCC}" type="sibTrans" cxnId="{6B49C0DD-012A-44A8-BD85-0CEA03CCAF73}">
      <dgm:prSet/>
      <dgm:spPr/>
      <dgm:t>
        <a:bodyPr/>
        <a:lstStyle/>
        <a:p>
          <a:endParaRPr lang="en-US"/>
        </a:p>
      </dgm:t>
    </dgm:pt>
    <dgm:pt modelId="{35EBE0D8-58C1-4143-88AF-AD2E37F8727F}">
      <dgm:prSet/>
      <dgm:spPr/>
      <dgm:t>
        <a:bodyPr/>
        <a:lstStyle/>
        <a:p>
          <a:r>
            <a:rPr lang="en-US"/>
            <a:t>Offentlige innsyn – tilfellet lånehaiene var Finanstilsynet svært viktig.</a:t>
          </a:r>
        </a:p>
      </dgm:t>
    </dgm:pt>
    <dgm:pt modelId="{3D0FB740-00D4-4234-BF3F-A8704F8305C2}" type="parTrans" cxnId="{A338BFF9-69FF-4731-B766-F05AC10B2F83}">
      <dgm:prSet/>
      <dgm:spPr/>
      <dgm:t>
        <a:bodyPr/>
        <a:lstStyle/>
        <a:p>
          <a:endParaRPr lang="en-US"/>
        </a:p>
      </dgm:t>
    </dgm:pt>
    <dgm:pt modelId="{5FE88ADA-E4A2-4AAA-B5E2-3104CD9BD1D5}" type="sibTrans" cxnId="{A338BFF9-69FF-4731-B766-F05AC10B2F83}">
      <dgm:prSet/>
      <dgm:spPr/>
      <dgm:t>
        <a:bodyPr/>
        <a:lstStyle/>
        <a:p>
          <a:endParaRPr lang="en-US"/>
        </a:p>
      </dgm:t>
    </dgm:pt>
    <dgm:pt modelId="{B1CA32BF-45E0-2F4C-B073-B973867A071B}" type="pres">
      <dgm:prSet presAssocID="{159B1540-D717-455A-B029-63391E018958}" presName="Name0" presStyleCnt="0">
        <dgm:presLayoutVars>
          <dgm:dir/>
          <dgm:animLvl val="lvl"/>
          <dgm:resizeHandles val="exact"/>
        </dgm:presLayoutVars>
      </dgm:prSet>
      <dgm:spPr/>
    </dgm:pt>
    <dgm:pt modelId="{866B4F79-C8FE-044F-9105-4196FDDD485F}" type="pres">
      <dgm:prSet presAssocID="{30B6B0FE-BD1C-4054-8FB5-205BEEFA0E3B}" presName="boxAndChildren" presStyleCnt="0"/>
      <dgm:spPr/>
    </dgm:pt>
    <dgm:pt modelId="{ACB8F4F4-1236-6E45-BFE8-6AD517FC3D88}" type="pres">
      <dgm:prSet presAssocID="{30B6B0FE-BD1C-4054-8FB5-205BEEFA0E3B}" presName="parentTextBox" presStyleLbl="node1" presStyleIdx="0" presStyleCnt="2"/>
      <dgm:spPr/>
    </dgm:pt>
    <dgm:pt modelId="{7AAF15DA-4780-D24A-A467-8090E3EAC5D4}" type="pres">
      <dgm:prSet presAssocID="{30B6B0FE-BD1C-4054-8FB5-205BEEFA0E3B}" presName="entireBox" presStyleLbl="node1" presStyleIdx="0" presStyleCnt="2"/>
      <dgm:spPr/>
    </dgm:pt>
    <dgm:pt modelId="{93F58FB2-77CD-0749-B491-3E5262199BB5}" type="pres">
      <dgm:prSet presAssocID="{30B6B0FE-BD1C-4054-8FB5-205BEEFA0E3B}" presName="descendantBox" presStyleCnt="0"/>
      <dgm:spPr/>
    </dgm:pt>
    <dgm:pt modelId="{B3E603C0-8ABB-F74C-BBDE-8DBDDAD5E6BB}" type="pres">
      <dgm:prSet presAssocID="{B991241B-5A39-42CF-BE3A-B7E937502C0A}" presName="childTextBox" presStyleLbl="fgAccFollowNode1" presStyleIdx="0" presStyleCnt="3">
        <dgm:presLayoutVars>
          <dgm:bulletEnabled val="1"/>
        </dgm:presLayoutVars>
      </dgm:prSet>
      <dgm:spPr/>
    </dgm:pt>
    <dgm:pt modelId="{7518B5F3-925B-394D-B112-5C5BD5F3E6DD}" type="pres">
      <dgm:prSet presAssocID="{2A358649-AA76-4E55-820B-D53A0F9AE329}" presName="childTextBox" presStyleLbl="fgAccFollowNode1" presStyleIdx="1" presStyleCnt="3">
        <dgm:presLayoutVars>
          <dgm:bulletEnabled val="1"/>
        </dgm:presLayoutVars>
      </dgm:prSet>
      <dgm:spPr/>
    </dgm:pt>
    <dgm:pt modelId="{3D2BC9CB-5211-C447-9BA1-7D0CB4C746A3}" type="pres">
      <dgm:prSet presAssocID="{35EBE0D8-58C1-4143-88AF-AD2E37F8727F}" presName="childTextBox" presStyleLbl="fgAccFollowNode1" presStyleIdx="2" presStyleCnt="3">
        <dgm:presLayoutVars>
          <dgm:bulletEnabled val="1"/>
        </dgm:presLayoutVars>
      </dgm:prSet>
      <dgm:spPr/>
    </dgm:pt>
    <dgm:pt modelId="{65D0A9C6-1E92-2843-9B02-583DA6F49386}" type="pres">
      <dgm:prSet presAssocID="{9F15598E-1AF2-4AAA-94F7-B51F6D423442}" presName="sp" presStyleCnt="0"/>
      <dgm:spPr/>
    </dgm:pt>
    <dgm:pt modelId="{79E801D2-0890-A246-A5AF-96B180D4B612}" type="pres">
      <dgm:prSet presAssocID="{2EBB3E5C-626F-4DF9-B290-3D2D7B8D386D}" presName="arrowAndChildren" presStyleCnt="0"/>
      <dgm:spPr/>
    </dgm:pt>
    <dgm:pt modelId="{432C25AE-B280-3444-B1C0-DEE6F7E6A596}" type="pres">
      <dgm:prSet presAssocID="{2EBB3E5C-626F-4DF9-B290-3D2D7B8D386D}" presName="parentTextArrow" presStyleLbl="node1" presStyleIdx="1" presStyleCnt="2"/>
      <dgm:spPr/>
    </dgm:pt>
  </dgm:ptLst>
  <dgm:cxnLst>
    <dgm:cxn modelId="{CD593613-CCC9-3242-B4C8-124598B6DF51}" type="presOf" srcId="{30B6B0FE-BD1C-4054-8FB5-205BEEFA0E3B}" destId="{7AAF15DA-4780-D24A-A467-8090E3EAC5D4}" srcOrd="1" destOrd="0" presId="urn:microsoft.com/office/officeart/2005/8/layout/process4"/>
    <dgm:cxn modelId="{28EF1652-E9E6-7B44-8707-68150BB38F2C}" type="presOf" srcId="{2EBB3E5C-626F-4DF9-B290-3D2D7B8D386D}" destId="{432C25AE-B280-3444-B1C0-DEE6F7E6A596}" srcOrd="0" destOrd="0" presId="urn:microsoft.com/office/officeart/2005/8/layout/process4"/>
    <dgm:cxn modelId="{9033D06B-F782-D141-B0D6-FEF0DE7026EE}" type="presOf" srcId="{159B1540-D717-455A-B029-63391E018958}" destId="{B1CA32BF-45E0-2F4C-B073-B973867A071B}" srcOrd="0" destOrd="0" presId="urn:microsoft.com/office/officeart/2005/8/layout/process4"/>
    <dgm:cxn modelId="{B2B1E979-541C-764C-A697-6A7233DD9E18}" type="presOf" srcId="{2A358649-AA76-4E55-820B-D53A0F9AE329}" destId="{7518B5F3-925B-394D-B112-5C5BD5F3E6DD}" srcOrd="0" destOrd="0" presId="urn:microsoft.com/office/officeart/2005/8/layout/process4"/>
    <dgm:cxn modelId="{29C72E7C-A974-4707-A369-AE5955B0EC77}" srcId="{159B1540-D717-455A-B029-63391E018958}" destId="{2EBB3E5C-626F-4DF9-B290-3D2D7B8D386D}" srcOrd="0" destOrd="0" parTransId="{D3D97246-D187-47C9-87E4-F19C97364AE6}" sibTransId="{9F15598E-1AF2-4AAA-94F7-B51F6D423442}"/>
    <dgm:cxn modelId="{C449088C-9A4C-4AEF-82B6-31F51F421770}" srcId="{30B6B0FE-BD1C-4054-8FB5-205BEEFA0E3B}" destId="{B991241B-5A39-42CF-BE3A-B7E937502C0A}" srcOrd="0" destOrd="0" parTransId="{F9DD81C8-9B4A-4A4F-8D18-E98BF60B49FE}" sibTransId="{C7EBE68C-0333-4FC8-90A3-F15B14631B50}"/>
    <dgm:cxn modelId="{DE5EC39D-8DCA-C447-AD01-F0D2BFD29EE4}" type="presOf" srcId="{B991241B-5A39-42CF-BE3A-B7E937502C0A}" destId="{B3E603C0-8ABB-F74C-BBDE-8DBDDAD5E6BB}" srcOrd="0" destOrd="0" presId="urn:microsoft.com/office/officeart/2005/8/layout/process4"/>
    <dgm:cxn modelId="{FDD46FA7-5E4A-4A0E-BE5F-7FDF2984938C}" srcId="{159B1540-D717-455A-B029-63391E018958}" destId="{30B6B0FE-BD1C-4054-8FB5-205BEEFA0E3B}" srcOrd="1" destOrd="0" parTransId="{424F31CC-D6DA-4319-98ED-A2A0126CEFD5}" sibTransId="{8F105795-F966-48E5-A257-0914D72FFCEA}"/>
    <dgm:cxn modelId="{06D847C1-9E5B-5C41-85BD-47A9D43A1A2D}" type="presOf" srcId="{30B6B0FE-BD1C-4054-8FB5-205BEEFA0E3B}" destId="{ACB8F4F4-1236-6E45-BFE8-6AD517FC3D88}" srcOrd="0" destOrd="0" presId="urn:microsoft.com/office/officeart/2005/8/layout/process4"/>
    <dgm:cxn modelId="{365F5BC5-F865-0646-A199-504DB8F68BBF}" type="presOf" srcId="{35EBE0D8-58C1-4143-88AF-AD2E37F8727F}" destId="{3D2BC9CB-5211-C447-9BA1-7D0CB4C746A3}" srcOrd="0" destOrd="0" presId="urn:microsoft.com/office/officeart/2005/8/layout/process4"/>
    <dgm:cxn modelId="{6B49C0DD-012A-44A8-BD85-0CEA03CCAF73}" srcId="{30B6B0FE-BD1C-4054-8FB5-205BEEFA0E3B}" destId="{2A358649-AA76-4E55-820B-D53A0F9AE329}" srcOrd="1" destOrd="0" parTransId="{C5943956-B0BF-4A60-AE61-B06A28846446}" sibTransId="{91F60F14-147A-4255-A3FB-7DC016295FCC}"/>
    <dgm:cxn modelId="{A338BFF9-69FF-4731-B766-F05AC10B2F83}" srcId="{30B6B0FE-BD1C-4054-8FB5-205BEEFA0E3B}" destId="{35EBE0D8-58C1-4143-88AF-AD2E37F8727F}" srcOrd="2" destOrd="0" parTransId="{3D0FB740-00D4-4234-BF3F-A8704F8305C2}" sibTransId="{5FE88ADA-E4A2-4AAA-B5E2-3104CD9BD1D5}"/>
    <dgm:cxn modelId="{2D057740-5C38-6F42-99BA-D14EDED67B9A}" type="presParOf" srcId="{B1CA32BF-45E0-2F4C-B073-B973867A071B}" destId="{866B4F79-C8FE-044F-9105-4196FDDD485F}" srcOrd="0" destOrd="0" presId="urn:microsoft.com/office/officeart/2005/8/layout/process4"/>
    <dgm:cxn modelId="{CB37738A-326C-9947-AA48-A77A45734ADB}" type="presParOf" srcId="{866B4F79-C8FE-044F-9105-4196FDDD485F}" destId="{ACB8F4F4-1236-6E45-BFE8-6AD517FC3D88}" srcOrd="0" destOrd="0" presId="urn:microsoft.com/office/officeart/2005/8/layout/process4"/>
    <dgm:cxn modelId="{93EC672D-78FB-8741-B819-DB92A6DEC85F}" type="presParOf" srcId="{866B4F79-C8FE-044F-9105-4196FDDD485F}" destId="{7AAF15DA-4780-D24A-A467-8090E3EAC5D4}" srcOrd="1" destOrd="0" presId="urn:microsoft.com/office/officeart/2005/8/layout/process4"/>
    <dgm:cxn modelId="{F892F3A1-B2A6-5B44-862E-262D34156C73}" type="presParOf" srcId="{866B4F79-C8FE-044F-9105-4196FDDD485F}" destId="{93F58FB2-77CD-0749-B491-3E5262199BB5}" srcOrd="2" destOrd="0" presId="urn:microsoft.com/office/officeart/2005/8/layout/process4"/>
    <dgm:cxn modelId="{A938785A-1122-5445-B002-68AAAF949125}" type="presParOf" srcId="{93F58FB2-77CD-0749-B491-3E5262199BB5}" destId="{B3E603C0-8ABB-F74C-BBDE-8DBDDAD5E6BB}" srcOrd="0" destOrd="0" presId="urn:microsoft.com/office/officeart/2005/8/layout/process4"/>
    <dgm:cxn modelId="{0080950F-4CFE-D44E-8C74-02917651D4B7}" type="presParOf" srcId="{93F58FB2-77CD-0749-B491-3E5262199BB5}" destId="{7518B5F3-925B-394D-B112-5C5BD5F3E6DD}" srcOrd="1" destOrd="0" presId="urn:microsoft.com/office/officeart/2005/8/layout/process4"/>
    <dgm:cxn modelId="{AB53DDB1-138A-484D-89C3-EB77F5A7AE70}" type="presParOf" srcId="{93F58FB2-77CD-0749-B491-3E5262199BB5}" destId="{3D2BC9CB-5211-C447-9BA1-7D0CB4C746A3}" srcOrd="2" destOrd="0" presId="urn:microsoft.com/office/officeart/2005/8/layout/process4"/>
    <dgm:cxn modelId="{1E110882-45AE-F346-A64F-589A1D558F99}" type="presParOf" srcId="{B1CA32BF-45E0-2F4C-B073-B973867A071B}" destId="{65D0A9C6-1E92-2843-9B02-583DA6F49386}" srcOrd="1" destOrd="0" presId="urn:microsoft.com/office/officeart/2005/8/layout/process4"/>
    <dgm:cxn modelId="{252FB787-1AD1-DD46-83C0-B2B58776A42B}" type="presParOf" srcId="{B1CA32BF-45E0-2F4C-B073-B973867A071B}" destId="{79E801D2-0890-A246-A5AF-96B180D4B612}" srcOrd="2" destOrd="0" presId="urn:microsoft.com/office/officeart/2005/8/layout/process4"/>
    <dgm:cxn modelId="{4CCCAA8E-8DFF-944F-A0E7-BE41696B4EE0}" type="presParOf" srcId="{79E801D2-0890-A246-A5AF-96B180D4B612}" destId="{432C25AE-B280-3444-B1C0-DEE6F7E6A59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BC5AEC-35E4-4829-8902-DF518C660F88}" type="doc">
      <dgm:prSet loTypeId="urn:microsoft.com/office/officeart/2005/8/layout/process4" loCatId="process" qsTypeId="urn:microsoft.com/office/officeart/2005/8/quickstyle/simple5" qsCatId="simple" csTypeId="urn:microsoft.com/office/officeart/2005/8/colors/accent1_2" csCatId="accent1"/>
      <dgm:spPr/>
      <dgm:t>
        <a:bodyPr/>
        <a:lstStyle/>
        <a:p>
          <a:endParaRPr lang="en-US"/>
        </a:p>
      </dgm:t>
    </dgm:pt>
    <dgm:pt modelId="{01D9C69D-BB02-4C4E-8D82-063EFA297580}">
      <dgm:prSet/>
      <dgm:spPr/>
      <dgm:t>
        <a:bodyPr/>
        <a:lstStyle/>
        <a:p>
          <a:r>
            <a:rPr lang="nb-NO"/>
            <a:t>Der blir interne transaksjoner og eiendeler/gjeld skapt av dette eliminert.</a:t>
          </a:r>
          <a:endParaRPr lang="en-US"/>
        </a:p>
      </dgm:t>
    </dgm:pt>
    <dgm:pt modelId="{F13DC204-404E-4AC6-8A90-B6CFF395207F}" type="parTrans" cxnId="{8B91CA6B-8B86-49CE-AF20-AA23341E7A12}">
      <dgm:prSet/>
      <dgm:spPr/>
      <dgm:t>
        <a:bodyPr/>
        <a:lstStyle/>
        <a:p>
          <a:endParaRPr lang="en-US"/>
        </a:p>
      </dgm:t>
    </dgm:pt>
    <dgm:pt modelId="{00504EDE-BC84-4484-BC61-18F13DACF174}" type="sibTrans" cxnId="{8B91CA6B-8B86-49CE-AF20-AA23341E7A12}">
      <dgm:prSet/>
      <dgm:spPr/>
      <dgm:t>
        <a:bodyPr/>
        <a:lstStyle/>
        <a:p>
          <a:endParaRPr lang="en-US"/>
        </a:p>
      </dgm:t>
    </dgm:pt>
    <dgm:pt modelId="{F361F701-4744-49A9-A844-3A884B9C2070}">
      <dgm:prSet/>
      <dgm:spPr/>
      <dgm:t>
        <a:bodyPr/>
        <a:lstStyle/>
        <a:p>
          <a:r>
            <a:rPr lang="nb-NO"/>
            <a:t>Formålet er å vise konsernets økonomiske liv som det var en «enhet».</a:t>
          </a:r>
          <a:endParaRPr lang="en-US"/>
        </a:p>
      </dgm:t>
    </dgm:pt>
    <dgm:pt modelId="{5BF9323E-0D43-473F-9B65-BD16A596BA2F}" type="parTrans" cxnId="{09872228-E830-4E09-93B4-E27EAC741B2D}">
      <dgm:prSet/>
      <dgm:spPr/>
      <dgm:t>
        <a:bodyPr/>
        <a:lstStyle/>
        <a:p>
          <a:endParaRPr lang="en-US"/>
        </a:p>
      </dgm:t>
    </dgm:pt>
    <dgm:pt modelId="{C82C3B22-75AA-4C59-9F66-8DAA1F7C1B62}" type="sibTrans" cxnId="{09872228-E830-4E09-93B4-E27EAC741B2D}">
      <dgm:prSet/>
      <dgm:spPr/>
      <dgm:t>
        <a:bodyPr/>
        <a:lstStyle/>
        <a:p>
          <a:endParaRPr lang="en-US"/>
        </a:p>
      </dgm:t>
    </dgm:pt>
    <dgm:pt modelId="{D89169E6-3368-4A8D-84DE-70AAF3BE0FA6}">
      <dgm:prSet/>
      <dgm:spPr/>
      <dgm:t>
        <a:bodyPr/>
        <a:lstStyle/>
        <a:p>
          <a:r>
            <a:rPr lang="nb-NO"/>
            <a:t>Problemet er at i små selskaper så slipper man å utarbeide konsernregnskap i mange tilfeller.</a:t>
          </a:r>
          <a:endParaRPr lang="en-US"/>
        </a:p>
      </dgm:t>
    </dgm:pt>
    <dgm:pt modelId="{F80E2D4B-A122-43EF-A776-43FFAC95DCAA}" type="parTrans" cxnId="{3653D15D-AF62-4BD6-A553-5CA91632064F}">
      <dgm:prSet/>
      <dgm:spPr/>
      <dgm:t>
        <a:bodyPr/>
        <a:lstStyle/>
        <a:p>
          <a:endParaRPr lang="en-US"/>
        </a:p>
      </dgm:t>
    </dgm:pt>
    <dgm:pt modelId="{9DA0AFE1-FE40-48AF-9322-F459BCEF3E1C}" type="sibTrans" cxnId="{3653D15D-AF62-4BD6-A553-5CA91632064F}">
      <dgm:prSet/>
      <dgm:spPr/>
      <dgm:t>
        <a:bodyPr/>
        <a:lstStyle/>
        <a:p>
          <a:endParaRPr lang="en-US"/>
        </a:p>
      </dgm:t>
    </dgm:pt>
    <dgm:pt modelId="{77DE3CA9-ACD1-4801-A0DE-F36069CD7305}">
      <dgm:prSet/>
      <dgm:spPr/>
      <dgm:t>
        <a:bodyPr/>
        <a:lstStyle/>
        <a:p>
          <a:r>
            <a:rPr lang="nb-NO"/>
            <a:t>Da må du studere mor- og datterselskapene nøye. </a:t>
          </a:r>
          <a:endParaRPr lang="en-US"/>
        </a:p>
      </dgm:t>
    </dgm:pt>
    <dgm:pt modelId="{266332E6-610C-4F33-A525-DC59FA81A7D1}" type="parTrans" cxnId="{51AFD81E-B936-46B1-9601-A0B3545AC789}">
      <dgm:prSet/>
      <dgm:spPr/>
      <dgm:t>
        <a:bodyPr/>
        <a:lstStyle/>
        <a:p>
          <a:endParaRPr lang="en-US"/>
        </a:p>
      </dgm:t>
    </dgm:pt>
    <dgm:pt modelId="{845FA514-8503-454A-B798-48003F593EE2}" type="sibTrans" cxnId="{51AFD81E-B936-46B1-9601-A0B3545AC789}">
      <dgm:prSet/>
      <dgm:spPr/>
      <dgm:t>
        <a:bodyPr/>
        <a:lstStyle/>
        <a:p>
          <a:endParaRPr lang="en-US"/>
        </a:p>
      </dgm:t>
    </dgm:pt>
    <dgm:pt modelId="{CC4D52CB-7B17-4064-BEE6-6DEB066CB30F}">
      <dgm:prSet/>
      <dgm:spPr/>
      <dgm:t>
        <a:bodyPr/>
        <a:lstStyle/>
        <a:p>
          <a:r>
            <a:rPr lang="nb-NO"/>
            <a:t>Se på interne fordringer. </a:t>
          </a:r>
          <a:endParaRPr lang="en-US"/>
        </a:p>
      </dgm:t>
    </dgm:pt>
    <dgm:pt modelId="{E8C80851-6160-4B1F-BBFE-A125E17D6164}" type="parTrans" cxnId="{B1985CB1-5E31-428F-9D46-96168DFC6B56}">
      <dgm:prSet/>
      <dgm:spPr/>
      <dgm:t>
        <a:bodyPr/>
        <a:lstStyle/>
        <a:p>
          <a:endParaRPr lang="en-US"/>
        </a:p>
      </dgm:t>
    </dgm:pt>
    <dgm:pt modelId="{2C0FA040-4EC3-4157-AAC3-095DA6D43C90}" type="sibTrans" cxnId="{B1985CB1-5E31-428F-9D46-96168DFC6B56}">
      <dgm:prSet/>
      <dgm:spPr/>
      <dgm:t>
        <a:bodyPr/>
        <a:lstStyle/>
        <a:p>
          <a:endParaRPr lang="en-US"/>
        </a:p>
      </dgm:t>
    </dgm:pt>
    <dgm:pt modelId="{3E13A131-2F08-4CB7-98AD-A468B564F67A}">
      <dgm:prSet/>
      <dgm:spPr/>
      <dgm:t>
        <a:bodyPr/>
        <a:lstStyle/>
        <a:p>
          <a:r>
            <a:rPr lang="nb-NO"/>
            <a:t>Studer gjeldssiden.</a:t>
          </a:r>
          <a:endParaRPr lang="en-US"/>
        </a:p>
      </dgm:t>
    </dgm:pt>
    <dgm:pt modelId="{EF726D3D-6158-48A2-BF60-80133F396806}" type="parTrans" cxnId="{D00CFC14-1933-4C57-B0BB-AF12E7F0388A}">
      <dgm:prSet/>
      <dgm:spPr/>
      <dgm:t>
        <a:bodyPr/>
        <a:lstStyle/>
        <a:p>
          <a:endParaRPr lang="en-US"/>
        </a:p>
      </dgm:t>
    </dgm:pt>
    <dgm:pt modelId="{197BB676-B740-44C6-8651-21D2EE440ED8}" type="sibTrans" cxnId="{D00CFC14-1933-4C57-B0BB-AF12E7F0388A}">
      <dgm:prSet/>
      <dgm:spPr/>
      <dgm:t>
        <a:bodyPr/>
        <a:lstStyle/>
        <a:p>
          <a:endParaRPr lang="en-US"/>
        </a:p>
      </dgm:t>
    </dgm:pt>
    <dgm:pt modelId="{04234D47-B6C9-4189-969A-76FAC0C1E1BC}" type="pres">
      <dgm:prSet presAssocID="{18BC5AEC-35E4-4829-8902-DF518C660F88}" presName="Name0" presStyleCnt="0">
        <dgm:presLayoutVars>
          <dgm:dir/>
          <dgm:animLvl val="lvl"/>
          <dgm:resizeHandles val="exact"/>
        </dgm:presLayoutVars>
      </dgm:prSet>
      <dgm:spPr/>
    </dgm:pt>
    <dgm:pt modelId="{E4E22E9B-E96D-4441-BE24-524AD7B5EF99}" type="pres">
      <dgm:prSet presAssocID="{77DE3CA9-ACD1-4801-A0DE-F36069CD7305}" presName="boxAndChildren" presStyleCnt="0"/>
      <dgm:spPr/>
    </dgm:pt>
    <dgm:pt modelId="{A85B1D5A-57CC-4495-89D2-47F52EA3E289}" type="pres">
      <dgm:prSet presAssocID="{77DE3CA9-ACD1-4801-A0DE-F36069CD7305}" presName="parentTextBox" presStyleLbl="node1" presStyleIdx="0" presStyleCnt="4"/>
      <dgm:spPr/>
    </dgm:pt>
    <dgm:pt modelId="{E652F129-3F2D-4DCC-9C13-FEEA0B8BDC6D}" type="pres">
      <dgm:prSet presAssocID="{77DE3CA9-ACD1-4801-A0DE-F36069CD7305}" presName="entireBox" presStyleLbl="node1" presStyleIdx="0" presStyleCnt="4"/>
      <dgm:spPr/>
    </dgm:pt>
    <dgm:pt modelId="{50694A12-F4FE-4885-84AA-87E7CAF3A8B3}" type="pres">
      <dgm:prSet presAssocID="{77DE3CA9-ACD1-4801-A0DE-F36069CD7305}" presName="descendantBox" presStyleCnt="0"/>
      <dgm:spPr/>
    </dgm:pt>
    <dgm:pt modelId="{6F33CCB7-2289-42C5-A567-3AE7434BA00E}" type="pres">
      <dgm:prSet presAssocID="{CC4D52CB-7B17-4064-BEE6-6DEB066CB30F}" presName="childTextBox" presStyleLbl="fgAccFollowNode1" presStyleIdx="0" presStyleCnt="2">
        <dgm:presLayoutVars>
          <dgm:bulletEnabled val="1"/>
        </dgm:presLayoutVars>
      </dgm:prSet>
      <dgm:spPr/>
    </dgm:pt>
    <dgm:pt modelId="{E7365E80-2E5D-45DB-8EBA-4AA45495A223}" type="pres">
      <dgm:prSet presAssocID="{3E13A131-2F08-4CB7-98AD-A468B564F67A}" presName="childTextBox" presStyleLbl="fgAccFollowNode1" presStyleIdx="1" presStyleCnt="2">
        <dgm:presLayoutVars>
          <dgm:bulletEnabled val="1"/>
        </dgm:presLayoutVars>
      </dgm:prSet>
      <dgm:spPr/>
    </dgm:pt>
    <dgm:pt modelId="{CB5F8359-2417-4633-B53E-6E08329E85F1}" type="pres">
      <dgm:prSet presAssocID="{9DA0AFE1-FE40-48AF-9322-F459BCEF3E1C}" presName="sp" presStyleCnt="0"/>
      <dgm:spPr/>
    </dgm:pt>
    <dgm:pt modelId="{DAD80156-BCFB-4E04-A657-C281755D04AE}" type="pres">
      <dgm:prSet presAssocID="{D89169E6-3368-4A8D-84DE-70AAF3BE0FA6}" presName="arrowAndChildren" presStyleCnt="0"/>
      <dgm:spPr/>
    </dgm:pt>
    <dgm:pt modelId="{B140911D-4494-400E-950D-785F4D838F5B}" type="pres">
      <dgm:prSet presAssocID="{D89169E6-3368-4A8D-84DE-70AAF3BE0FA6}" presName="parentTextArrow" presStyleLbl="node1" presStyleIdx="1" presStyleCnt="4"/>
      <dgm:spPr/>
    </dgm:pt>
    <dgm:pt modelId="{25514BC0-F775-4C85-B1EC-F2A73F8416DC}" type="pres">
      <dgm:prSet presAssocID="{C82C3B22-75AA-4C59-9F66-8DAA1F7C1B62}" presName="sp" presStyleCnt="0"/>
      <dgm:spPr/>
    </dgm:pt>
    <dgm:pt modelId="{C27D1C21-7AB5-4FBB-87EE-59B3D08F8F65}" type="pres">
      <dgm:prSet presAssocID="{F361F701-4744-49A9-A844-3A884B9C2070}" presName="arrowAndChildren" presStyleCnt="0"/>
      <dgm:spPr/>
    </dgm:pt>
    <dgm:pt modelId="{F49F218C-3F57-46C1-B41B-CC1FE6565AE1}" type="pres">
      <dgm:prSet presAssocID="{F361F701-4744-49A9-A844-3A884B9C2070}" presName="parentTextArrow" presStyleLbl="node1" presStyleIdx="2" presStyleCnt="4"/>
      <dgm:spPr/>
    </dgm:pt>
    <dgm:pt modelId="{2C4B4675-19E4-4DD0-93B9-DB6AF1A50D56}" type="pres">
      <dgm:prSet presAssocID="{00504EDE-BC84-4484-BC61-18F13DACF174}" presName="sp" presStyleCnt="0"/>
      <dgm:spPr/>
    </dgm:pt>
    <dgm:pt modelId="{C1D68173-CDCB-4E1C-9A7C-5399918EE237}" type="pres">
      <dgm:prSet presAssocID="{01D9C69D-BB02-4C4E-8D82-063EFA297580}" presName="arrowAndChildren" presStyleCnt="0"/>
      <dgm:spPr/>
    </dgm:pt>
    <dgm:pt modelId="{FA3C6278-8A5F-4CE8-9FBB-174F48390940}" type="pres">
      <dgm:prSet presAssocID="{01D9C69D-BB02-4C4E-8D82-063EFA297580}" presName="parentTextArrow" presStyleLbl="node1" presStyleIdx="3" presStyleCnt="4"/>
      <dgm:spPr/>
    </dgm:pt>
  </dgm:ptLst>
  <dgm:cxnLst>
    <dgm:cxn modelId="{D00CFC14-1933-4C57-B0BB-AF12E7F0388A}" srcId="{77DE3CA9-ACD1-4801-A0DE-F36069CD7305}" destId="{3E13A131-2F08-4CB7-98AD-A468B564F67A}" srcOrd="1" destOrd="0" parTransId="{EF726D3D-6158-48A2-BF60-80133F396806}" sibTransId="{197BB676-B740-44C6-8651-21D2EE440ED8}"/>
    <dgm:cxn modelId="{51AFD81E-B936-46B1-9601-A0B3545AC789}" srcId="{18BC5AEC-35E4-4829-8902-DF518C660F88}" destId="{77DE3CA9-ACD1-4801-A0DE-F36069CD7305}" srcOrd="3" destOrd="0" parTransId="{266332E6-610C-4F33-A525-DC59FA81A7D1}" sibTransId="{845FA514-8503-454A-B798-48003F593EE2}"/>
    <dgm:cxn modelId="{09872228-E830-4E09-93B4-E27EAC741B2D}" srcId="{18BC5AEC-35E4-4829-8902-DF518C660F88}" destId="{F361F701-4744-49A9-A844-3A884B9C2070}" srcOrd="1" destOrd="0" parTransId="{5BF9323E-0D43-473F-9B65-BD16A596BA2F}" sibTransId="{C82C3B22-75AA-4C59-9F66-8DAA1F7C1B62}"/>
    <dgm:cxn modelId="{D430072B-2190-474D-8EC1-6FF659B8A99D}" type="presOf" srcId="{77DE3CA9-ACD1-4801-A0DE-F36069CD7305}" destId="{A85B1D5A-57CC-4495-89D2-47F52EA3E289}" srcOrd="0" destOrd="0" presId="urn:microsoft.com/office/officeart/2005/8/layout/process4"/>
    <dgm:cxn modelId="{208B4547-7A28-49D9-B3BC-73406CA05BC8}" type="presOf" srcId="{CC4D52CB-7B17-4064-BEE6-6DEB066CB30F}" destId="{6F33CCB7-2289-42C5-A567-3AE7434BA00E}" srcOrd="0" destOrd="0" presId="urn:microsoft.com/office/officeart/2005/8/layout/process4"/>
    <dgm:cxn modelId="{719C084F-58D2-46B0-B1D1-C93944057B97}" type="presOf" srcId="{D89169E6-3368-4A8D-84DE-70AAF3BE0FA6}" destId="{B140911D-4494-400E-950D-785F4D838F5B}" srcOrd="0" destOrd="0" presId="urn:microsoft.com/office/officeart/2005/8/layout/process4"/>
    <dgm:cxn modelId="{3653D15D-AF62-4BD6-A553-5CA91632064F}" srcId="{18BC5AEC-35E4-4829-8902-DF518C660F88}" destId="{D89169E6-3368-4A8D-84DE-70AAF3BE0FA6}" srcOrd="2" destOrd="0" parTransId="{F80E2D4B-A122-43EF-A776-43FFAC95DCAA}" sibTransId="{9DA0AFE1-FE40-48AF-9322-F459BCEF3E1C}"/>
    <dgm:cxn modelId="{8B91CA6B-8B86-49CE-AF20-AA23341E7A12}" srcId="{18BC5AEC-35E4-4829-8902-DF518C660F88}" destId="{01D9C69D-BB02-4C4E-8D82-063EFA297580}" srcOrd="0" destOrd="0" parTransId="{F13DC204-404E-4AC6-8A90-B6CFF395207F}" sibTransId="{00504EDE-BC84-4484-BC61-18F13DACF174}"/>
    <dgm:cxn modelId="{F5CE517C-0442-4B34-A586-7F4FCD73DA14}" type="presOf" srcId="{3E13A131-2F08-4CB7-98AD-A468B564F67A}" destId="{E7365E80-2E5D-45DB-8EBA-4AA45495A223}" srcOrd="0" destOrd="0" presId="urn:microsoft.com/office/officeart/2005/8/layout/process4"/>
    <dgm:cxn modelId="{DDAEA9A7-9B2B-47F0-BE3E-92DA966E844F}" type="presOf" srcId="{77DE3CA9-ACD1-4801-A0DE-F36069CD7305}" destId="{E652F129-3F2D-4DCC-9C13-FEEA0B8BDC6D}" srcOrd="1" destOrd="0" presId="urn:microsoft.com/office/officeart/2005/8/layout/process4"/>
    <dgm:cxn modelId="{B1985CB1-5E31-428F-9D46-96168DFC6B56}" srcId="{77DE3CA9-ACD1-4801-A0DE-F36069CD7305}" destId="{CC4D52CB-7B17-4064-BEE6-6DEB066CB30F}" srcOrd="0" destOrd="0" parTransId="{E8C80851-6160-4B1F-BBFE-A125E17D6164}" sibTransId="{2C0FA040-4EC3-4157-AAC3-095DA6D43C90}"/>
    <dgm:cxn modelId="{2AF531DB-B3AC-4FFC-B383-E079284FD19C}" type="presOf" srcId="{01D9C69D-BB02-4C4E-8D82-063EFA297580}" destId="{FA3C6278-8A5F-4CE8-9FBB-174F48390940}" srcOrd="0" destOrd="0" presId="urn:microsoft.com/office/officeart/2005/8/layout/process4"/>
    <dgm:cxn modelId="{1DA725E3-8C21-4277-A01B-2393935F1DF7}" type="presOf" srcId="{18BC5AEC-35E4-4829-8902-DF518C660F88}" destId="{04234D47-B6C9-4189-969A-76FAC0C1E1BC}" srcOrd="0" destOrd="0" presId="urn:microsoft.com/office/officeart/2005/8/layout/process4"/>
    <dgm:cxn modelId="{924DFBE3-C8B3-44CC-A679-17303AEDA294}" type="presOf" srcId="{F361F701-4744-49A9-A844-3A884B9C2070}" destId="{F49F218C-3F57-46C1-B41B-CC1FE6565AE1}" srcOrd="0" destOrd="0" presId="urn:microsoft.com/office/officeart/2005/8/layout/process4"/>
    <dgm:cxn modelId="{D01E5683-29F2-46A0-AE54-C0B30D118DB1}" type="presParOf" srcId="{04234D47-B6C9-4189-969A-76FAC0C1E1BC}" destId="{E4E22E9B-E96D-4441-BE24-524AD7B5EF99}" srcOrd="0" destOrd="0" presId="urn:microsoft.com/office/officeart/2005/8/layout/process4"/>
    <dgm:cxn modelId="{FCB760DD-FB5A-48F4-BADA-03706BC29D08}" type="presParOf" srcId="{E4E22E9B-E96D-4441-BE24-524AD7B5EF99}" destId="{A85B1D5A-57CC-4495-89D2-47F52EA3E289}" srcOrd="0" destOrd="0" presId="urn:microsoft.com/office/officeart/2005/8/layout/process4"/>
    <dgm:cxn modelId="{D2556F00-0CFF-4C8F-98DB-D5621F7F9B52}" type="presParOf" srcId="{E4E22E9B-E96D-4441-BE24-524AD7B5EF99}" destId="{E652F129-3F2D-4DCC-9C13-FEEA0B8BDC6D}" srcOrd="1" destOrd="0" presId="urn:microsoft.com/office/officeart/2005/8/layout/process4"/>
    <dgm:cxn modelId="{8EB84D18-EAB4-41FF-86FC-5EA2E0EE38BE}" type="presParOf" srcId="{E4E22E9B-E96D-4441-BE24-524AD7B5EF99}" destId="{50694A12-F4FE-4885-84AA-87E7CAF3A8B3}" srcOrd="2" destOrd="0" presId="urn:microsoft.com/office/officeart/2005/8/layout/process4"/>
    <dgm:cxn modelId="{B68F2EB7-C44C-4B13-97F8-FFD91F7A5F64}" type="presParOf" srcId="{50694A12-F4FE-4885-84AA-87E7CAF3A8B3}" destId="{6F33CCB7-2289-42C5-A567-3AE7434BA00E}" srcOrd="0" destOrd="0" presId="urn:microsoft.com/office/officeart/2005/8/layout/process4"/>
    <dgm:cxn modelId="{90417F1E-3FCA-440E-A085-FB65D64B93E0}" type="presParOf" srcId="{50694A12-F4FE-4885-84AA-87E7CAF3A8B3}" destId="{E7365E80-2E5D-45DB-8EBA-4AA45495A223}" srcOrd="1" destOrd="0" presId="urn:microsoft.com/office/officeart/2005/8/layout/process4"/>
    <dgm:cxn modelId="{5C4FDC9D-2692-4362-866D-0FE71246B08E}" type="presParOf" srcId="{04234D47-B6C9-4189-969A-76FAC0C1E1BC}" destId="{CB5F8359-2417-4633-B53E-6E08329E85F1}" srcOrd="1" destOrd="0" presId="urn:microsoft.com/office/officeart/2005/8/layout/process4"/>
    <dgm:cxn modelId="{61313EAB-7838-4CB1-A431-8FAAD86E9C93}" type="presParOf" srcId="{04234D47-B6C9-4189-969A-76FAC0C1E1BC}" destId="{DAD80156-BCFB-4E04-A657-C281755D04AE}" srcOrd="2" destOrd="0" presId="urn:microsoft.com/office/officeart/2005/8/layout/process4"/>
    <dgm:cxn modelId="{A4976ABF-7BDF-4D9F-BC11-D89D0DE10160}" type="presParOf" srcId="{DAD80156-BCFB-4E04-A657-C281755D04AE}" destId="{B140911D-4494-400E-950D-785F4D838F5B}" srcOrd="0" destOrd="0" presId="urn:microsoft.com/office/officeart/2005/8/layout/process4"/>
    <dgm:cxn modelId="{D2538215-1210-4CD0-A4EF-27D9859B5986}" type="presParOf" srcId="{04234D47-B6C9-4189-969A-76FAC0C1E1BC}" destId="{25514BC0-F775-4C85-B1EC-F2A73F8416DC}" srcOrd="3" destOrd="0" presId="urn:microsoft.com/office/officeart/2005/8/layout/process4"/>
    <dgm:cxn modelId="{72BB07AD-023F-450B-8349-71D3C76C3250}" type="presParOf" srcId="{04234D47-B6C9-4189-969A-76FAC0C1E1BC}" destId="{C27D1C21-7AB5-4FBB-87EE-59B3D08F8F65}" srcOrd="4" destOrd="0" presId="urn:microsoft.com/office/officeart/2005/8/layout/process4"/>
    <dgm:cxn modelId="{0586D8EC-46C0-4382-AD36-D450E2676615}" type="presParOf" srcId="{C27D1C21-7AB5-4FBB-87EE-59B3D08F8F65}" destId="{F49F218C-3F57-46C1-B41B-CC1FE6565AE1}" srcOrd="0" destOrd="0" presId="urn:microsoft.com/office/officeart/2005/8/layout/process4"/>
    <dgm:cxn modelId="{28372249-9943-4EE0-8674-960984AAA9E5}" type="presParOf" srcId="{04234D47-B6C9-4189-969A-76FAC0C1E1BC}" destId="{2C4B4675-19E4-4DD0-93B9-DB6AF1A50D56}" srcOrd="5" destOrd="0" presId="urn:microsoft.com/office/officeart/2005/8/layout/process4"/>
    <dgm:cxn modelId="{2AF4E91B-44A7-4D56-9A3F-A24B7E3FBE81}" type="presParOf" srcId="{04234D47-B6C9-4189-969A-76FAC0C1E1BC}" destId="{C1D68173-CDCB-4E1C-9A7C-5399918EE237}" srcOrd="6" destOrd="0" presId="urn:microsoft.com/office/officeart/2005/8/layout/process4"/>
    <dgm:cxn modelId="{96F3B4FB-21C1-4EFE-AA94-FDF4ACB65FF8}" type="presParOf" srcId="{C1D68173-CDCB-4E1C-9A7C-5399918EE237}" destId="{FA3C6278-8A5F-4CE8-9FBB-174F4839094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F90099-13D3-476D-9AC0-BD8C458AFE30}"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ED252657-2358-4ABE-A4BB-24578476D4B3}">
      <dgm:prSet/>
      <dgm:spPr/>
      <dgm:t>
        <a:bodyPr/>
        <a:lstStyle/>
        <a:p>
          <a:r>
            <a:rPr lang="en-US"/>
            <a:t>Ikke påkostning av skipet!</a:t>
          </a:r>
        </a:p>
      </dgm:t>
    </dgm:pt>
    <dgm:pt modelId="{89F45AB8-5DC5-4842-A10A-0E76D7555B70}" type="parTrans" cxnId="{76CF923E-2E3C-4A89-8658-466D42C93B13}">
      <dgm:prSet/>
      <dgm:spPr/>
      <dgm:t>
        <a:bodyPr/>
        <a:lstStyle/>
        <a:p>
          <a:endParaRPr lang="en-US"/>
        </a:p>
      </dgm:t>
    </dgm:pt>
    <dgm:pt modelId="{2ABBD41D-6911-4632-B5FA-AE2BE58DAAE3}" type="sibTrans" cxnId="{76CF923E-2E3C-4A89-8658-466D42C93B13}">
      <dgm:prSet/>
      <dgm:spPr/>
      <dgm:t>
        <a:bodyPr/>
        <a:lstStyle/>
        <a:p>
          <a:endParaRPr lang="en-US"/>
        </a:p>
      </dgm:t>
    </dgm:pt>
    <dgm:pt modelId="{2B323387-5985-4152-AB93-CA50E964E3D9}">
      <dgm:prSet/>
      <dgm:spPr/>
      <dgm:t>
        <a:bodyPr/>
        <a:lstStyle/>
        <a:p>
          <a:r>
            <a:rPr lang="en-US"/>
            <a:t>Ikke info om hva kostnaden var hverken i regnskapet til det norske selskapet eller det svenske konsernet.</a:t>
          </a:r>
        </a:p>
      </dgm:t>
    </dgm:pt>
    <dgm:pt modelId="{853D6A3C-1653-4E60-9421-CC8F31083441}" type="parTrans" cxnId="{9541F22A-3878-4C31-8EBD-96ECA021B88A}">
      <dgm:prSet/>
      <dgm:spPr/>
      <dgm:t>
        <a:bodyPr/>
        <a:lstStyle/>
        <a:p>
          <a:endParaRPr lang="en-US"/>
        </a:p>
      </dgm:t>
    </dgm:pt>
    <dgm:pt modelId="{F77565A3-8F2C-498A-AC82-A9A7DB5CFCC3}" type="sibTrans" cxnId="{9541F22A-3878-4C31-8EBD-96ECA021B88A}">
      <dgm:prSet/>
      <dgm:spPr/>
      <dgm:t>
        <a:bodyPr/>
        <a:lstStyle/>
        <a:p>
          <a:endParaRPr lang="en-US"/>
        </a:p>
      </dgm:t>
    </dgm:pt>
    <dgm:pt modelId="{C3ABDC06-0157-4125-B0DF-2C7A0A131397}">
      <dgm:prSet/>
      <dgm:spPr/>
      <dgm:t>
        <a:bodyPr/>
        <a:lstStyle/>
        <a:p>
          <a:r>
            <a:rPr lang="en-US"/>
            <a:t>Trolig en transaksjon med </a:t>
          </a:r>
          <a:r>
            <a:rPr lang="en-US" b="0" i="0"/>
            <a:t>nærstående, som overføring til forvaltere eller selskaper de selv kontrollerer, som betaling for salg av skipet.</a:t>
          </a:r>
          <a:endParaRPr lang="en-US"/>
        </a:p>
      </dgm:t>
    </dgm:pt>
    <dgm:pt modelId="{29469863-D394-478D-A262-A2EDB70039D7}" type="parTrans" cxnId="{AE5234FF-119D-4C75-9D2E-A615A044FF71}">
      <dgm:prSet/>
      <dgm:spPr/>
      <dgm:t>
        <a:bodyPr/>
        <a:lstStyle/>
        <a:p>
          <a:endParaRPr lang="en-US"/>
        </a:p>
      </dgm:t>
    </dgm:pt>
    <dgm:pt modelId="{C9FCA8A3-ECEB-4508-B049-7291C77DEC20}" type="sibTrans" cxnId="{AE5234FF-119D-4C75-9D2E-A615A044FF71}">
      <dgm:prSet/>
      <dgm:spPr/>
      <dgm:t>
        <a:bodyPr/>
        <a:lstStyle/>
        <a:p>
          <a:endParaRPr lang="en-US"/>
        </a:p>
      </dgm:t>
    </dgm:pt>
    <dgm:pt modelId="{1D9C2EDB-8D65-4889-9BB4-4044BCECE18D}">
      <dgm:prSet/>
      <dgm:spPr/>
      <dgm:t>
        <a:bodyPr/>
        <a:lstStyle/>
        <a:p>
          <a:r>
            <a:rPr lang="en-US" b="0" i="0"/>
            <a:t>Kostnaden kan også skyldes meglerhonorar eller lignende utgifter i perioden (men det er vanligvis en liten prosentsats)</a:t>
          </a:r>
          <a:endParaRPr lang="en-US"/>
        </a:p>
      </dgm:t>
    </dgm:pt>
    <dgm:pt modelId="{BA348E94-B8AE-4C63-952B-B25D1D717205}" type="parTrans" cxnId="{0ACC9E13-72FE-4241-A3CD-E05BA8FC2D35}">
      <dgm:prSet/>
      <dgm:spPr/>
      <dgm:t>
        <a:bodyPr/>
        <a:lstStyle/>
        <a:p>
          <a:endParaRPr lang="en-US"/>
        </a:p>
      </dgm:t>
    </dgm:pt>
    <dgm:pt modelId="{45AECDB6-183D-4400-A006-D5D742C3C979}" type="sibTrans" cxnId="{0ACC9E13-72FE-4241-A3CD-E05BA8FC2D35}">
      <dgm:prSet/>
      <dgm:spPr/>
      <dgm:t>
        <a:bodyPr/>
        <a:lstStyle/>
        <a:p>
          <a:endParaRPr lang="en-US"/>
        </a:p>
      </dgm:t>
    </dgm:pt>
    <dgm:pt modelId="{A9B17543-1C54-4222-8DE6-CE8A780548F1}">
      <dgm:prSet/>
      <dgm:spPr/>
      <dgm:t>
        <a:bodyPr/>
        <a:lstStyle/>
        <a:p>
          <a:r>
            <a:rPr lang="en-US"/>
            <a:t>Altså kunne eierne hatt glede av langt mer enn de 67 millionene de tok ut i utbytte!</a:t>
          </a:r>
        </a:p>
      </dgm:t>
    </dgm:pt>
    <dgm:pt modelId="{17365371-E5DF-4180-93B2-6B0ADB3FE5BA}" type="parTrans" cxnId="{1CBB31D0-C6E8-425B-BA47-1A59EEBA3772}">
      <dgm:prSet/>
      <dgm:spPr/>
      <dgm:t>
        <a:bodyPr/>
        <a:lstStyle/>
        <a:p>
          <a:endParaRPr lang="en-US"/>
        </a:p>
      </dgm:t>
    </dgm:pt>
    <dgm:pt modelId="{A3DF8E77-30DE-42B7-B5C7-07C33727B437}" type="sibTrans" cxnId="{1CBB31D0-C6E8-425B-BA47-1A59EEBA3772}">
      <dgm:prSet/>
      <dgm:spPr/>
      <dgm:t>
        <a:bodyPr/>
        <a:lstStyle/>
        <a:p>
          <a:endParaRPr lang="en-US"/>
        </a:p>
      </dgm:t>
    </dgm:pt>
    <dgm:pt modelId="{01011290-56EB-DE43-BA7C-92FC08FDA9C7}" type="pres">
      <dgm:prSet presAssocID="{05F90099-13D3-476D-9AC0-BD8C458AFE30}" presName="linear" presStyleCnt="0">
        <dgm:presLayoutVars>
          <dgm:animLvl val="lvl"/>
          <dgm:resizeHandles val="exact"/>
        </dgm:presLayoutVars>
      </dgm:prSet>
      <dgm:spPr/>
    </dgm:pt>
    <dgm:pt modelId="{00E4DE28-9500-844E-A0AD-71F960CC818D}" type="pres">
      <dgm:prSet presAssocID="{ED252657-2358-4ABE-A4BB-24578476D4B3}" presName="parentText" presStyleLbl="node1" presStyleIdx="0" presStyleCnt="5">
        <dgm:presLayoutVars>
          <dgm:chMax val="0"/>
          <dgm:bulletEnabled val="1"/>
        </dgm:presLayoutVars>
      </dgm:prSet>
      <dgm:spPr/>
    </dgm:pt>
    <dgm:pt modelId="{609A60D9-B174-B549-9F6B-7408A7E2088F}" type="pres">
      <dgm:prSet presAssocID="{2ABBD41D-6911-4632-B5FA-AE2BE58DAAE3}" presName="spacer" presStyleCnt="0"/>
      <dgm:spPr/>
    </dgm:pt>
    <dgm:pt modelId="{AB2B164D-B04E-D849-AA7C-152F9DF28759}" type="pres">
      <dgm:prSet presAssocID="{2B323387-5985-4152-AB93-CA50E964E3D9}" presName="parentText" presStyleLbl="node1" presStyleIdx="1" presStyleCnt="5">
        <dgm:presLayoutVars>
          <dgm:chMax val="0"/>
          <dgm:bulletEnabled val="1"/>
        </dgm:presLayoutVars>
      </dgm:prSet>
      <dgm:spPr/>
    </dgm:pt>
    <dgm:pt modelId="{945D8BF1-C072-734C-B7E7-D90E61EBD65B}" type="pres">
      <dgm:prSet presAssocID="{F77565A3-8F2C-498A-AC82-A9A7DB5CFCC3}" presName="spacer" presStyleCnt="0"/>
      <dgm:spPr/>
    </dgm:pt>
    <dgm:pt modelId="{045453CD-B262-8247-9C84-253F197447CF}" type="pres">
      <dgm:prSet presAssocID="{C3ABDC06-0157-4125-B0DF-2C7A0A131397}" presName="parentText" presStyleLbl="node1" presStyleIdx="2" presStyleCnt="5">
        <dgm:presLayoutVars>
          <dgm:chMax val="0"/>
          <dgm:bulletEnabled val="1"/>
        </dgm:presLayoutVars>
      </dgm:prSet>
      <dgm:spPr/>
    </dgm:pt>
    <dgm:pt modelId="{9591EE34-ADC4-7541-9ACE-8F6EE53CFC09}" type="pres">
      <dgm:prSet presAssocID="{C9FCA8A3-ECEB-4508-B049-7291C77DEC20}" presName="spacer" presStyleCnt="0"/>
      <dgm:spPr/>
    </dgm:pt>
    <dgm:pt modelId="{4E560314-2712-3841-AD50-5025CD4F7803}" type="pres">
      <dgm:prSet presAssocID="{1D9C2EDB-8D65-4889-9BB4-4044BCECE18D}" presName="parentText" presStyleLbl="node1" presStyleIdx="3" presStyleCnt="5">
        <dgm:presLayoutVars>
          <dgm:chMax val="0"/>
          <dgm:bulletEnabled val="1"/>
        </dgm:presLayoutVars>
      </dgm:prSet>
      <dgm:spPr/>
    </dgm:pt>
    <dgm:pt modelId="{C23BF655-11F4-6143-A938-13B9E5ECEE37}" type="pres">
      <dgm:prSet presAssocID="{45AECDB6-183D-4400-A006-D5D742C3C979}" presName="spacer" presStyleCnt="0"/>
      <dgm:spPr/>
    </dgm:pt>
    <dgm:pt modelId="{A399BF72-C394-2D44-BF60-85021107DAA1}" type="pres">
      <dgm:prSet presAssocID="{A9B17543-1C54-4222-8DE6-CE8A780548F1}" presName="parentText" presStyleLbl="node1" presStyleIdx="4" presStyleCnt="5">
        <dgm:presLayoutVars>
          <dgm:chMax val="0"/>
          <dgm:bulletEnabled val="1"/>
        </dgm:presLayoutVars>
      </dgm:prSet>
      <dgm:spPr/>
    </dgm:pt>
  </dgm:ptLst>
  <dgm:cxnLst>
    <dgm:cxn modelId="{0ACC9E13-72FE-4241-A3CD-E05BA8FC2D35}" srcId="{05F90099-13D3-476D-9AC0-BD8C458AFE30}" destId="{1D9C2EDB-8D65-4889-9BB4-4044BCECE18D}" srcOrd="3" destOrd="0" parTransId="{BA348E94-B8AE-4C63-952B-B25D1D717205}" sibTransId="{45AECDB6-183D-4400-A006-D5D742C3C979}"/>
    <dgm:cxn modelId="{7553F41C-05D0-9549-AB8A-D352E92C4225}" type="presOf" srcId="{ED252657-2358-4ABE-A4BB-24578476D4B3}" destId="{00E4DE28-9500-844E-A0AD-71F960CC818D}" srcOrd="0" destOrd="0" presId="urn:microsoft.com/office/officeart/2005/8/layout/vList2"/>
    <dgm:cxn modelId="{9541F22A-3878-4C31-8EBD-96ECA021B88A}" srcId="{05F90099-13D3-476D-9AC0-BD8C458AFE30}" destId="{2B323387-5985-4152-AB93-CA50E964E3D9}" srcOrd="1" destOrd="0" parTransId="{853D6A3C-1653-4E60-9421-CC8F31083441}" sibTransId="{F77565A3-8F2C-498A-AC82-A9A7DB5CFCC3}"/>
    <dgm:cxn modelId="{49BAA62C-C592-F046-9ADE-45E7C769F0F9}" type="presOf" srcId="{A9B17543-1C54-4222-8DE6-CE8A780548F1}" destId="{A399BF72-C394-2D44-BF60-85021107DAA1}" srcOrd="0" destOrd="0" presId="urn:microsoft.com/office/officeart/2005/8/layout/vList2"/>
    <dgm:cxn modelId="{76CF923E-2E3C-4A89-8658-466D42C93B13}" srcId="{05F90099-13D3-476D-9AC0-BD8C458AFE30}" destId="{ED252657-2358-4ABE-A4BB-24578476D4B3}" srcOrd="0" destOrd="0" parTransId="{89F45AB8-5DC5-4842-A10A-0E76D7555B70}" sibTransId="{2ABBD41D-6911-4632-B5FA-AE2BE58DAAE3}"/>
    <dgm:cxn modelId="{AFE67140-C6C0-9341-9214-D32F689CF4A4}" type="presOf" srcId="{05F90099-13D3-476D-9AC0-BD8C458AFE30}" destId="{01011290-56EB-DE43-BA7C-92FC08FDA9C7}" srcOrd="0" destOrd="0" presId="urn:microsoft.com/office/officeart/2005/8/layout/vList2"/>
    <dgm:cxn modelId="{1F7D6495-056C-A446-AE35-06AB961E95C0}" type="presOf" srcId="{1D9C2EDB-8D65-4889-9BB4-4044BCECE18D}" destId="{4E560314-2712-3841-AD50-5025CD4F7803}" srcOrd="0" destOrd="0" presId="urn:microsoft.com/office/officeart/2005/8/layout/vList2"/>
    <dgm:cxn modelId="{9E8C35BD-86AA-6B4F-B4E7-9026B79B6257}" type="presOf" srcId="{C3ABDC06-0157-4125-B0DF-2C7A0A131397}" destId="{045453CD-B262-8247-9C84-253F197447CF}" srcOrd="0" destOrd="0" presId="urn:microsoft.com/office/officeart/2005/8/layout/vList2"/>
    <dgm:cxn modelId="{1CBB31D0-C6E8-425B-BA47-1A59EEBA3772}" srcId="{05F90099-13D3-476D-9AC0-BD8C458AFE30}" destId="{A9B17543-1C54-4222-8DE6-CE8A780548F1}" srcOrd="4" destOrd="0" parTransId="{17365371-E5DF-4180-93B2-6B0ADB3FE5BA}" sibTransId="{A3DF8E77-30DE-42B7-B5C7-07C33727B437}"/>
    <dgm:cxn modelId="{D3C9CED5-2B94-834B-A0EB-CBF79D9ACD7C}" type="presOf" srcId="{2B323387-5985-4152-AB93-CA50E964E3D9}" destId="{AB2B164D-B04E-D849-AA7C-152F9DF28759}" srcOrd="0" destOrd="0" presId="urn:microsoft.com/office/officeart/2005/8/layout/vList2"/>
    <dgm:cxn modelId="{AE5234FF-119D-4C75-9D2E-A615A044FF71}" srcId="{05F90099-13D3-476D-9AC0-BD8C458AFE30}" destId="{C3ABDC06-0157-4125-B0DF-2C7A0A131397}" srcOrd="2" destOrd="0" parTransId="{29469863-D394-478D-A262-A2EDB70039D7}" sibTransId="{C9FCA8A3-ECEB-4508-B049-7291C77DEC20}"/>
    <dgm:cxn modelId="{A633CA32-1A2D-F842-9030-62584813E8AC}" type="presParOf" srcId="{01011290-56EB-DE43-BA7C-92FC08FDA9C7}" destId="{00E4DE28-9500-844E-A0AD-71F960CC818D}" srcOrd="0" destOrd="0" presId="urn:microsoft.com/office/officeart/2005/8/layout/vList2"/>
    <dgm:cxn modelId="{04E6C3B6-601C-9B48-A8AB-4B65759C1AD6}" type="presParOf" srcId="{01011290-56EB-DE43-BA7C-92FC08FDA9C7}" destId="{609A60D9-B174-B549-9F6B-7408A7E2088F}" srcOrd="1" destOrd="0" presId="urn:microsoft.com/office/officeart/2005/8/layout/vList2"/>
    <dgm:cxn modelId="{5C604883-5651-3A44-8B43-A613431DBEFE}" type="presParOf" srcId="{01011290-56EB-DE43-BA7C-92FC08FDA9C7}" destId="{AB2B164D-B04E-D849-AA7C-152F9DF28759}" srcOrd="2" destOrd="0" presId="urn:microsoft.com/office/officeart/2005/8/layout/vList2"/>
    <dgm:cxn modelId="{A5B749C0-5ADC-3048-BA4B-B7212135DECA}" type="presParOf" srcId="{01011290-56EB-DE43-BA7C-92FC08FDA9C7}" destId="{945D8BF1-C072-734C-B7E7-D90E61EBD65B}" srcOrd="3" destOrd="0" presId="urn:microsoft.com/office/officeart/2005/8/layout/vList2"/>
    <dgm:cxn modelId="{40414529-A1E1-7B4E-8C58-A516D1A3B6B1}" type="presParOf" srcId="{01011290-56EB-DE43-BA7C-92FC08FDA9C7}" destId="{045453CD-B262-8247-9C84-253F197447CF}" srcOrd="4" destOrd="0" presId="urn:microsoft.com/office/officeart/2005/8/layout/vList2"/>
    <dgm:cxn modelId="{5AE45E9B-DA38-CB40-A379-F6153E6369BA}" type="presParOf" srcId="{01011290-56EB-DE43-BA7C-92FC08FDA9C7}" destId="{9591EE34-ADC4-7541-9ACE-8F6EE53CFC09}" srcOrd="5" destOrd="0" presId="urn:microsoft.com/office/officeart/2005/8/layout/vList2"/>
    <dgm:cxn modelId="{CEB5A197-89B3-CF4D-A108-CF36F7646ABB}" type="presParOf" srcId="{01011290-56EB-DE43-BA7C-92FC08FDA9C7}" destId="{4E560314-2712-3841-AD50-5025CD4F7803}" srcOrd="6" destOrd="0" presId="urn:microsoft.com/office/officeart/2005/8/layout/vList2"/>
    <dgm:cxn modelId="{BF9ACB47-D57D-3747-8600-90D3257C44E0}" type="presParOf" srcId="{01011290-56EB-DE43-BA7C-92FC08FDA9C7}" destId="{C23BF655-11F4-6143-A938-13B9E5ECEE37}" srcOrd="7" destOrd="0" presId="urn:microsoft.com/office/officeart/2005/8/layout/vList2"/>
    <dgm:cxn modelId="{912612B1-6280-EA49-A004-1351756835E8}" type="presParOf" srcId="{01011290-56EB-DE43-BA7C-92FC08FDA9C7}" destId="{A399BF72-C394-2D44-BF60-85021107DAA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836E65-904D-454D-A5A0-8B08E1E582F0}"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9734B4B5-C459-44DA-AF92-0FC809420DF6}">
      <dgm:prSet/>
      <dgm:spPr/>
      <dgm:t>
        <a:bodyPr/>
        <a:lstStyle/>
        <a:p>
          <a:r>
            <a:rPr lang="nb-NO"/>
            <a:t>Du forventer at en industribedrift skal ha:</a:t>
          </a:r>
          <a:endParaRPr lang="en-US"/>
        </a:p>
      </dgm:t>
    </dgm:pt>
    <dgm:pt modelId="{B3923376-1336-4D58-9481-C3C847A49F09}" type="parTrans" cxnId="{A3C28107-50B0-4ADE-A9D4-D28A17526AE8}">
      <dgm:prSet/>
      <dgm:spPr/>
      <dgm:t>
        <a:bodyPr/>
        <a:lstStyle/>
        <a:p>
          <a:endParaRPr lang="en-US"/>
        </a:p>
      </dgm:t>
    </dgm:pt>
    <dgm:pt modelId="{A871587A-A0AF-42FF-9340-7E07A6A87DE1}" type="sibTrans" cxnId="{A3C28107-50B0-4ADE-A9D4-D28A17526AE8}">
      <dgm:prSet/>
      <dgm:spPr/>
      <dgm:t>
        <a:bodyPr/>
        <a:lstStyle/>
        <a:p>
          <a:endParaRPr lang="en-US"/>
        </a:p>
      </dgm:t>
    </dgm:pt>
    <dgm:pt modelId="{683BBCB2-0B36-4238-A67B-F0AD287CCD66}">
      <dgm:prSet/>
      <dgm:spPr/>
      <dgm:t>
        <a:bodyPr/>
        <a:lstStyle/>
        <a:p>
          <a:r>
            <a:rPr lang="nb-NO"/>
            <a:t>Varige driftsmidler som fabrikk, tomten fabrikken står på osv. Altså stor eiendelssiden. </a:t>
          </a:r>
          <a:endParaRPr lang="en-US"/>
        </a:p>
      </dgm:t>
    </dgm:pt>
    <dgm:pt modelId="{EF564651-EF72-451F-8891-2E15044179CC}" type="parTrans" cxnId="{889BDDFD-7442-4739-AB09-B3FC3ED19958}">
      <dgm:prSet/>
      <dgm:spPr/>
      <dgm:t>
        <a:bodyPr/>
        <a:lstStyle/>
        <a:p>
          <a:endParaRPr lang="en-US"/>
        </a:p>
      </dgm:t>
    </dgm:pt>
    <dgm:pt modelId="{2362EB66-6B71-4D6B-8C3E-5536ACBB4CF6}" type="sibTrans" cxnId="{889BDDFD-7442-4739-AB09-B3FC3ED19958}">
      <dgm:prSet/>
      <dgm:spPr/>
      <dgm:t>
        <a:bodyPr/>
        <a:lstStyle/>
        <a:p>
          <a:endParaRPr lang="en-US"/>
        </a:p>
      </dgm:t>
    </dgm:pt>
    <dgm:pt modelId="{A9B08C83-F731-4569-95E7-569FC12DDF84}">
      <dgm:prSet/>
      <dgm:spPr/>
      <dgm:t>
        <a:bodyPr/>
        <a:lstStyle/>
        <a:p>
          <a:r>
            <a:rPr lang="nb-NO"/>
            <a:t>Du kan forvente at dette er finansiert med gjeld, men desto eldre selskapet er, desto mer egenkapital kan du forvente. </a:t>
          </a:r>
          <a:endParaRPr lang="en-US"/>
        </a:p>
      </dgm:t>
    </dgm:pt>
    <dgm:pt modelId="{36251D2F-C2FB-4BA9-9C1D-8650BF07C007}" type="parTrans" cxnId="{CC156401-90AB-4C4D-99AD-4AD5E23A2FEB}">
      <dgm:prSet/>
      <dgm:spPr/>
      <dgm:t>
        <a:bodyPr/>
        <a:lstStyle/>
        <a:p>
          <a:endParaRPr lang="en-US"/>
        </a:p>
      </dgm:t>
    </dgm:pt>
    <dgm:pt modelId="{DA438624-521C-4FE8-A5F3-B6D65F1952B8}" type="sibTrans" cxnId="{CC156401-90AB-4C4D-99AD-4AD5E23A2FEB}">
      <dgm:prSet/>
      <dgm:spPr/>
      <dgm:t>
        <a:bodyPr/>
        <a:lstStyle/>
        <a:p>
          <a:endParaRPr lang="en-US"/>
        </a:p>
      </dgm:t>
    </dgm:pt>
    <dgm:pt modelId="{777AC817-4CC4-4F59-9847-6FC53E67CF09}">
      <dgm:prSet/>
      <dgm:spPr/>
      <dgm:t>
        <a:bodyPr/>
        <a:lstStyle/>
        <a:p>
          <a:r>
            <a:rPr lang="nb-NO"/>
            <a:t>Trolig lave driftsmarginer, men høy omsetning og derfor stort resultat i absolutte kroner. </a:t>
          </a:r>
          <a:endParaRPr lang="en-US"/>
        </a:p>
      </dgm:t>
    </dgm:pt>
    <dgm:pt modelId="{987F33D0-FE2F-4D1C-BA10-076D4FEA8A3D}" type="parTrans" cxnId="{736C255D-56C5-4701-88B8-A09683776E18}">
      <dgm:prSet/>
      <dgm:spPr/>
      <dgm:t>
        <a:bodyPr/>
        <a:lstStyle/>
        <a:p>
          <a:endParaRPr lang="en-US"/>
        </a:p>
      </dgm:t>
    </dgm:pt>
    <dgm:pt modelId="{D46D2C27-F19F-4390-8CF3-53BC129FBB7B}" type="sibTrans" cxnId="{736C255D-56C5-4701-88B8-A09683776E18}">
      <dgm:prSet/>
      <dgm:spPr/>
      <dgm:t>
        <a:bodyPr/>
        <a:lstStyle/>
        <a:p>
          <a:endParaRPr lang="en-US"/>
        </a:p>
      </dgm:t>
    </dgm:pt>
    <dgm:pt modelId="{1B7EBE8F-2E78-4AB8-93B1-571EC3BC9334}">
      <dgm:prSet/>
      <dgm:spPr/>
      <dgm:t>
        <a:bodyPr/>
        <a:lstStyle/>
        <a:p>
          <a:r>
            <a:rPr lang="nb-NO" b="0" i="0" baseline="0"/>
            <a:t>Du forventer at en konsulentbedrift skal ha:</a:t>
          </a:r>
          <a:endParaRPr lang="en-US"/>
        </a:p>
      </dgm:t>
    </dgm:pt>
    <dgm:pt modelId="{B07CFA23-558E-4321-B282-331D09D53B55}" type="parTrans" cxnId="{D7195ECD-D4AA-4014-ABAA-D503C3B424DF}">
      <dgm:prSet/>
      <dgm:spPr/>
      <dgm:t>
        <a:bodyPr/>
        <a:lstStyle/>
        <a:p>
          <a:endParaRPr lang="en-US"/>
        </a:p>
      </dgm:t>
    </dgm:pt>
    <dgm:pt modelId="{0271191E-FA91-4321-8452-A78DF0CE99B5}" type="sibTrans" cxnId="{D7195ECD-D4AA-4014-ABAA-D503C3B424DF}">
      <dgm:prSet/>
      <dgm:spPr/>
      <dgm:t>
        <a:bodyPr/>
        <a:lstStyle/>
        <a:p>
          <a:endParaRPr lang="en-US"/>
        </a:p>
      </dgm:t>
    </dgm:pt>
    <dgm:pt modelId="{8A930CA3-DC94-4275-AB33-3F76127B89A8}">
      <dgm:prSet/>
      <dgm:spPr/>
      <dgm:t>
        <a:bodyPr/>
        <a:lstStyle/>
        <a:p>
          <a:r>
            <a:rPr lang="nb-NO"/>
            <a:t>Liten eiendelsside hovedsakelig bestående av utestående med kunder (kundefordringer).</a:t>
          </a:r>
          <a:endParaRPr lang="en-US"/>
        </a:p>
      </dgm:t>
    </dgm:pt>
    <dgm:pt modelId="{D57E261E-83E4-4959-9685-63FDF9927FF9}" type="parTrans" cxnId="{405E717B-63D4-43F3-A72F-2BE105776AEC}">
      <dgm:prSet/>
      <dgm:spPr/>
      <dgm:t>
        <a:bodyPr/>
        <a:lstStyle/>
        <a:p>
          <a:endParaRPr lang="en-US"/>
        </a:p>
      </dgm:t>
    </dgm:pt>
    <dgm:pt modelId="{A1A221A2-58C0-4673-8F33-5AF391992D58}" type="sibTrans" cxnId="{405E717B-63D4-43F3-A72F-2BE105776AEC}">
      <dgm:prSet/>
      <dgm:spPr/>
      <dgm:t>
        <a:bodyPr/>
        <a:lstStyle/>
        <a:p>
          <a:endParaRPr lang="en-US"/>
        </a:p>
      </dgm:t>
    </dgm:pt>
    <dgm:pt modelId="{DE1C34E2-EAF4-499F-B837-5BAF359913F9}">
      <dgm:prSet/>
      <dgm:spPr/>
      <dgm:t>
        <a:bodyPr/>
        <a:lstStyle/>
        <a:p>
          <a:r>
            <a:rPr lang="nb-NO" b="0" i="0" baseline="0"/>
            <a:t>Høye driftsmarginer fordi kost</a:t>
          </a:r>
          <a:r>
            <a:rPr lang="nb-NO"/>
            <a:t>nadene hovedsakelig er lønn, husleie o.l.</a:t>
          </a:r>
          <a:endParaRPr lang="en-US"/>
        </a:p>
      </dgm:t>
    </dgm:pt>
    <dgm:pt modelId="{CD68CFCE-33B4-4D95-B3D9-3808B6ADE46C}" type="parTrans" cxnId="{145BDD37-ABAD-4D5E-B509-FFED34BB347B}">
      <dgm:prSet/>
      <dgm:spPr/>
      <dgm:t>
        <a:bodyPr/>
        <a:lstStyle/>
        <a:p>
          <a:endParaRPr lang="en-US"/>
        </a:p>
      </dgm:t>
    </dgm:pt>
    <dgm:pt modelId="{9D22B577-6F7D-42CD-A3A2-A3CA9EC74CD0}" type="sibTrans" cxnId="{145BDD37-ABAD-4D5E-B509-FFED34BB347B}">
      <dgm:prSet/>
      <dgm:spPr/>
      <dgm:t>
        <a:bodyPr/>
        <a:lstStyle/>
        <a:p>
          <a:endParaRPr lang="en-US"/>
        </a:p>
      </dgm:t>
    </dgm:pt>
    <dgm:pt modelId="{9EFF0355-7FAD-4689-B7A0-A58E54A9EFAA}">
      <dgm:prSet/>
      <dgm:spPr/>
      <dgm:t>
        <a:bodyPr/>
        <a:lstStyle/>
        <a:p>
          <a:r>
            <a:rPr lang="nb-NO" b="0" i="0" baseline="0"/>
            <a:t>Lav gjeldsgrad. </a:t>
          </a:r>
          <a:endParaRPr lang="en-US"/>
        </a:p>
      </dgm:t>
    </dgm:pt>
    <dgm:pt modelId="{D85743F2-2D6B-4AD3-A340-39443C4A7FA7}" type="parTrans" cxnId="{6B4A906A-CCAA-44EA-B8AD-E7086C6227DB}">
      <dgm:prSet/>
      <dgm:spPr/>
      <dgm:t>
        <a:bodyPr/>
        <a:lstStyle/>
        <a:p>
          <a:endParaRPr lang="en-US"/>
        </a:p>
      </dgm:t>
    </dgm:pt>
    <dgm:pt modelId="{486A1A0A-BF20-447E-A3B4-BF526A22EFBE}" type="sibTrans" cxnId="{6B4A906A-CCAA-44EA-B8AD-E7086C6227DB}">
      <dgm:prSet/>
      <dgm:spPr/>
      <dgm:t>
        <a:bodyPr/>
        <a:lstStyle/>
        <a:p>
          <a:endParaRPr lang="en-US"/>
        </a:p>
      </dgm:t>
    </dgm:pt>
    <dgm:pt modelId="{374C5DFA-E6DC-D143-9CB1-FD15B26C0B25}" type="pres">
      <dgm:prSet presAssocID="{FB836E65-904D-454D-A5A0-8B08E1E582F0}" presName="Name0" presStyleCnt="0">
        <dgm:presLayoutVars>
          <dgm:dir/>
          <dgm:animLvl val="lvl"/>
          <dgm:resizeHandles val="exact"/>
        </dgm:presLayoutVars>
      </dgm:prSet>
      <dgm:spPr/>
    </dgm:pt>
    <dgm:pt modelId="{D3228E90-AF9D-6B48-93C4-6F286BF26F07}" type="pres">
      <dgm:prSet presAssocID="{9734B4B5-C459-44DA-AF92-0FC809420DF6}" presName="composite" presStyleCnt="0"/>
      <dgm:spPr/>
    </dgm:pt>
    <dgm:pt modelId="{63A4A84E-E531-1747-9E62-6A3B579B2581}" type="pres">
      <dgm:prSet presAssocID="{9734B4B5-C459-44DA-AF92-0FC809420DF6}" presName="parTx" presStyleLbl="alignNode1" presStyleIdx="0" presStyleCnt="2">
        <dgm:presLayoutVars>
          <dgm:chMax val="0"/>
          <dgm:chPref val="0"/>
          <dgm:bulletEnabled val="1"/>
        </dgm:presLayoutVars>
      </dgm:prSet>
      <dgm:spPr/>
    </dgm:pt>
    <dgm:pt modelId="{6E26EE35-48B6-5F47-9D79-43B4523028F9}" type="pres">
      <dgm:prSet presAssocID="{9734B4B5-C459-44DA-AF92-0FC809420DF6}" presName="desTx" presStyleLbl="alignAccFollowNode1" presStyleIdx="0" presStyleCnt="2">
        <dgm:presLayoutVars>
          <dgm:bulletEnabled val="1"/>
        </dgm:presLayoutVars>
      </dgm:prSet>
      <dgm:spPr/>
    </dgm:pt>
    <dgm:pt modelId="{9668A9B9-AB98-7B41-8234-E2C788C01412}" type="pres">
      <dgm:prSet presAssocID="{A871587A-A0AF-42FF-9340-7E07A6A87DE1}" presName="space" presStyleCnt="0"/>
      <dgm:spPr/>
    </dgm:pt>
    <dgm:pt modelId="{58FDAA8E-556E-CC40-972E-73123D3AD970}" type="pres">
      <dgm:prSet presAssocID="{1B7EBE8F-2E78-4AB8-93B1-571EC3BC9334}" presName="composite" presStyleCnt="0"/>
      <dgm:spPr/>
    </dgm:pt>
    <dgm:pt modelId="{ED6C7A56-7421-CF4E-A982-9F2E87B54613}" type="pres">
      <dgm:prSet presAssocID="{1B7EBE8F-2E78-4AB8-93B1-571EC3BC9334}" presName="parTx" presStyleLbl="alignNode1" presStyleIdx="1" presStyleCnt="2">
        <dgm:presLayoutVars>
          <dgm:chMax val="0"/>
          <dgm:chPref val="0"/>
          <dgm:bulletEnabled val="1"/>
        </dgm:presLayoutVars>
      </dgm:prSet>
      <dgm:spPr/>
    </dgm:pt>
    <dgm:pt modelId="{C97F244F-EEBD-A640-A951-9698FA868766}" type="pres">
      <dgm:prSet presAssocID="{1B7EBE8F-2E78-4AB8-93B1-571EC3BC9334}" presName="desTx" presStyleLbl="alignAccFollowNode1" presStyleIdx="1" presStyleCnt="2">
        <dgm:presLayoutVars>
          <dgm:bulletEnabled val="1"/>
        </dgm:presLayoutVars>
      </dgm:prSet>
      <dgm:spPr/>
    </dgm:pt>
  </dgm:ptLst>
  <dgm:cxnLst>
    <dgm:cxn modelId="{CC156401-90AB-4C4D-99AD-4AD5E23A2FEB}" srcId="{9734B4B5-C459-44DA-AF92-0FC809420DF6}" destId="{A9B08C83-F731-4569-95E7-569FC12DDF84}" srcOrd="1" destOrd="0" parTransId="{36251D2F-C2FB-4BA9-9C1D-8650BF07C007}" sibTransId="{DA438624-521C-4FE8-A5F3-B6D65F1952B8}"/>
    <dgm:cxn modelId="{A3C28107-50B0-4ADE-A9D4-D28A17526AE8}" srcId="{FB836E65-904D-454D-A5A0-8B08E1E582F0}" destId="{9734B4B5-C459-44DA-AF92-0FC809420DF6}" srcOrd="0" destOrd="0" parTransId="{B3923376-1336-4D58-9481-C3C847A49F09}" sibTransId="{A871587A-A0AF-42FF-9340-7E07A6A87DE1}"/>
    <dgm:cxn modelId="{0D10960C-A476-2F4F-8C06-031EDFE6DA93}" type="presOf" srcId="{777AC817-4CC4-4F59-9847-6FC53E67CF09}" destId="{6E26EE35-48B6-5F47-9D79-43B4523028F9}" srcOrd="0" destOrd="2" presId="urn:microsoft.com/office/officeart/2005/8/layout/hList1"/>
    <dgm:cxn modelId="{24E66E12-FBC7-3740-A25D-B0FA74AF9304}" type="presOf" srcId="{A9B08C83-F731-4569-95E7-569FC12DDF84}" destId="{6E26EE35-48B6-5F47-9D79-43B4523028F9}" srcOrd="0" destOrd="1" presId="urn:microsoft.com/office/officeart/2005/8/layout/hList1"/>
    <dgm:cxn modelId="{0FA6CB2D-6103-8A42-9708-A9D3B1140F75}" type="presOf" srcId="{DE1C34E2-EAF4-499F-B837-5BAF359913F9}" destId="{C97F244F-EEBD-A640-A951-9698FA868766}" srcOrd="0" destOrd="1" presId="urn:microsoft.com/office/officeart/2005/8/layout/hList1"/>
    <dgm:cxn modelId="{145BDD37-ABAD-4D5E-B509-FFED34BB347B}" srcId="{1B7EBE8F-2E78-4AB8-93B1-571EC3BC9334}" destId="{DE1C34E2-EAF4-499F-B837-5BAF359913F9}" srcOrd="1" destOrd="0" parTransId="{CD68CFCE-33B4-4D95-B3D9-3808B6ADE46C}" sibTransId="{9D22B577-6F7D-42CD-A3A2-A3CA9EC74CD0}"/>
    <dgm:cxn modelId="{797E3D3F-3ED9-8A40-8327-1966BDBDB8FF}" type="presOf" srcId="{8A930CA3-DC94-4275-AB33-3F76127B89A8}" destId="{C97F244F-EEBD-A640-A951-9698FA868766}" srcOrd="0" destOrd="0" presId="urn:microsoft.com/office/officeart/2005/8/layout/hList1"/>
    <dgm:cxn modelId="{FCE1614F-F2A7-C948-88B0-D9D745AA3AC0}" type="presOf" srcId="{9EFF0355-7FAD-4689-B7A0-A58E54A9EFAA}" destId="{C97F244F-EEBD-A640-A951-9698FA868766}" srcOrd="0" destOrd="2" presId="urn:microsoft.com/office/officeart/2005/8/layout/hList1"/>
    <dgm:cxn modelId="{736C255D-56C5-4701-88B8-A09683776E18}" srcId="{9734B4B5-C459-44DA-AF92-0FC809420DF6}" destId="{777AC817-4CC4-4F59-9847-6FC53E67CF09}" srcOrd="2" destOrd="0" parTransId="{987F33D0-FE2F-4D1C-BA10-076D4FEA8A3D}" sibTransId="{D46D2C27-F19F-4390-8CF3-53BC129FBB7B}"/>
    <dgm:cxn modelId="{67EA4960-E40C-D549-835D-B69F44EE54F6}" type="presOf" srcId="{1B7EBE8F-2E78-4AB8-93B1-571EC3BC9334}" destId="{ED6C7A56-7421-CF4E-A982-9F2E87B54613}" srcOrd="0" destOrd="0" presId="urn:microsoft.com/office/officeart/2005/8/layout/hList1"/>
    <dgm:cxn modelId="{6B4A906A-CCAA-44EA-B8AD-E7086C6227DB}" srcId="{1B7EBE8F-2E78-4AB8-93B1-571EC3BC9334}" destId="{9EFF0355-7FAD-4689-B7A0-A58E54A9EFAA}" srcOrd="2" destOrd="0" parTransId="{D85743F2-2D6B-4AD3-A340-39443C4A7FA7}" sibTransId="{486A1A0A-BF20-447E-A3B4-BF526A22EFBE}"/>
    <dgm:cxn modelId="{F02C0774-297E-164F-8E5D-7A2534BEAC1D}" type="presOf" srcId="{9734B4B5-C459-44DA-AF92-0FC809420DF6}" destId="{63A4A84E-E531-1747-9E62-6A3B579B2581}" srcOrd="0" destOrd="0" presId="urn:microsoft.com/office/officeart/2005/8/layout/hList1"/>
    <dgm:cxn modelId="{405E717B-63D4-43F3-A72F-2BE105776AEC}" srcId="{1B7EBE8F-2E78-4AB8-93B1-571EC3BC9334}" destId="{8A930CA3-DC94-4275-AB33-3F76127B89A8}" srcOrd="0" destOrd="0" parTransId="{D57E261E-83E4-4959-9685-63FDF9927FF9}" sibTransId="{A1A221A2-58C0-4673-8F33-5AF391992D58}"/>
    <dgm:cxn modelId="{1D6D01B1-D8ED-BF4D-9279-FF5369B43EFE}" type="presOf" srcId="{FB836E65-904D-454D-A5A0-8B08E1E582F0}" destId="{374C5DFA-E6DC-D143-9CB1-FD15B26C0B25}" srcOrd="0" destOrd="0" presId="urn:microsoft.com/office/officeart/2005/8/layout/hList1"/>
    <dgm:cxn modelId="{61A899C1-449F-B049-820F-FF27670102CE}" type="presOf" srcId="{683BBCB2-0B36-4238-A67B-F0AD287CCD66}" destId="{6E26EE35-48B6-5F47-9D79-43B4523028F9}" srcOrd="0" destOrd="0" presId="urn:microsoft.com/office/officeart/2005/8/layout/hList1"/>
    <dgm:cxn modelId="{D7195ECD-D4AA-4014-ABAA-D503C3B424DF}" srcId="{FB836E65-904D-454D-A5A0-8B08E1E582F0}" destId="{1B7EBE8F-2E78-4AB8-93B1-571EC3BC9334}" srcOrd="1" destOrd="0" parTransId="{B07CFA23-558E-4321-B282-331D09D53B55}" sibTransId="{0271191E-FA91-4321-8452-A78DF0CE99B5}"/>
    <dgm:cxn modelId="{889BDDFD-7442-4739-AB09-B3FC3ED19958}" srcId="{9734B4B5-C459-44DA-AF92-0FC809420DF6}" destId="{683BBCB2-0B36-4238-A67B-F0AD287CCD66}" srcOrd="0" destOrd="0" parTransId="{EF564651-EF72-451F-8891-2E15044179CC}" sibTransId="{2362EB66-6B71-4D6B-8C3E-5536ACBB4CF6}"/>
    <dgm:cxn modelId="{8E23E2AE-8593-4942-BE8C-980FDCDAB84B}" type="presParOf" srcId="{374C5DFA-E6DC-D143-9CB1-FD15B26C0B25}" destId="{D3228E90-AF9D-6B48-93C4-6F286BF26F07}" srcOrd="0" destOrd="0" presId="urn:microsoft.com/office/officeart/2005/8/layout/hList1"/>
    <dgm:cxn modelId="{7DC754CC-AD39-834B-971F-775B5058A6CD}" type="presParOf" srcId="{D3228E90-AF9D-6B48-93C4-6F286BF26F07}" destId="{63A4A84E-E531-1747-9E62-6A3B579B2581}" srcOrd="0" destOrd="0" presId="urn:microsoft.com/office/officeart/2005/8/layout/hList1"/>
    <dgm:cxn modelId="{7D5AAF6D-B44D-D94E-B55A-2186DE88CFEA}" type="presParOf" srcId="{D3228E90-AF9D-6B48-93C4-6F286BF26F07}" destId="{6E26EE35-48B6-5F47-9D79-43B4523028F9}" srcOrd="1" destOrd="0" presId="urn:microsoft.com/office/officeart/2005/8/layout/hList1"/>
    <dgm:cxn modelId="{3B99B545-C545-6E47-961B-AA29F9F6A7BE}" type="presParOf" srcId="{374C5DFA-E6DC-D143-9CB1-FD15B26C0B25}" destId="{9668A9B9-AB98-7B41-8234-E2C788C01412}" srcOrd="1" destOrd="0" presId="urn:microsoft.com/office/officeart/2005/8/layout/hList1"/>
    <dgm:cxn modelId="{532FF1DB-836D-C746-AE49-3C6BA561D471}" type="presParOf" srcId="{374C5DFA-E6DC-D143-9CB1-FD15B26C0B25}" destId="{58FDAA8E-556E-CC40-972E-73123D3AD970}" srcOrd="2" destOrd="0" presId="urn:microsoft.com/office/officeart/2005/8/layout/hList1"/>
    <dgm:cxn modelId="{175E97F6-40C9-0E4F-94C7-0CDFCE1D4AD7}" type="presParOf" srcId="{58FDAA8E-556E-CC40-972E-73123D3AD970}" destId="{ED6C7A56-7421-CF4E-A982-9F2E87B54613}" srcOrd="0" destOrd="0" presId="urn:microsoft.com/office/officeart/2005/8/layout/hList1"/>
    <dgm:cxn modelId="{74462A09-2CAF-B348-993E-15E3CDDCF8C5}" type="presParOf" srcId="{58FDAA8E-556E-CC40-972E-73123D3AD970}" destId="{C97F244F-EEBD-A640-A951-9698FA86876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38E0587-FB8E-4898-91FC-3FA45FFDC462}" type="doc">
      <dgm:prSet loTypeId="urn:microsoft.com/office/officeart/2005/8/layout/hierarchy1" loCatId="hierarchy" qsTypeId="urn:microsoft.com/office/officeart/2005/8/quickstyle/simple5" qsCatId="simple" csTypeId="urn:microsoft.com/office/officeart/2005/8/colors/accent3_2" csCatId="accent3"/>
      <dgm:spPr/>
      <dgm:t>
        <a:bodyPr/>
        <a:lstStyle/>
        <a:p>
          <a:endParaRPr lang="en-US"/>
        </a:p>
      </dgm:t>
    </dgm:pt>
    <dgm:pt modelId="{E0F0AEFB-29D8-4B73-8E45-752EB7085A63}">
      <dgm:prSet/>
      <dgm:spPr/>
      <dgm:t>
        <a:bodyPr/>
        <a:lstStyle/>
        <a:p>
          <a:r>
            <a:rPr lang="en-US"/>
            <a:t>Kompleks struktur. Noen tomteselskap eide de sammen gjennom holdingselskap, mens andre eide kun en av dem.</a:t>
          </a:r>
        </a:p>
      </dgm:t>
    </dgm:pt>
    <dgm:pt modelId="{7D1253B3-1285-4EC6-ACEA-A9F24434D361}" type="parTrans" cxnId="{D7DE7FCF-BEC4-4DE3-AED0-2598A8D7DEF4}">
      <dgm:prSet/>
      <dgm:spPr/>
      <dgm:t>
        <a:bodyPr/>
        <a:lstStyle/>
        <a:p>
          <a:endParaRPr lang="en-US"/>
        </a:p>
      </dgm:t>
    </dgm:pt>
    <dgm:pt modelId="{9EBC62FC-AF3C-4941-B510-65E45EE76A3F}" type="sibTrans" cxnId="{D7DE7FCF-BEC4-4DE3-AED0-2598A8D7DEF4}">
      <dgm:prSet/>
      <dgm:spPr/>
      <dgm:t>
        <a:bodyPr/>
        <a:lstStyle/>
        <a:p>
          <a:endParaRPr lang="en-US"/>
        </a:p>
      </dgm:t>
    </dgm:pt>
    <dgm:pt modelId="{2386B8E8-39D7-4501-ACFA-CB676917B486}">
      <dgm:prSet/>
      <dgm:spPr/>
      <dgm:t>
        <a:bodyPr/>
        <a:lstStyle/>
        <a:p>
          <a:r>
            <a:rPr lang="en-US"/>
            <a:t>Lånte inn penger til hvert selskap. </a:t>
          </a:r>
        </a:p>
      </dgm:t>
    </dgm:pt>
    <dgm:pt modelId="{75D47969-72A3-4BF3-9302-41A8410A354C}" type="parTrans" cxnId="{C6A15D72-304C-4D6E-9634-771343931DE8}">
      <dgm:prSet/>
      <dgm:spPr/>
      <dgm:t>
        <a:bodyPr/>
        <a:lstStyle/>
        <a:p>
          <a:endParaRPr lang="en-US"/>
        </a:p>
      </dgm:t>
    </dgm:pt>
    <dgm:pt modelId="{6E5CDC04-2FB3-4926-A157-4A766CCF9576}" type="sibTrans" cxnId="{C6A15D72-304C-4D6E-9634-771343931DE8}">
      <dgm:prSet/>
      <dgm:spPr/>
      <dgm:t>
        <a:bodyPr/>
        <a:lstStyle/>
        <a:p>
          <a:endParaRPr lang="en-US"/>
        </a:p>
      </dgm:t>
    </dgm:pt>
    <dgm:pt modelId="{020E7BF5-FBFC-4864-9F8D-D4672B4483B8}">
      <dgm:prSet/>
      <dgm:spPr/>
      <dgm:t>
        <a:bodyPr/>
        <a:lstStyle/>
        <a:p>
          <a:r>
            <a:rPr lang="en-US"/>
            <a:t>Men, fulgte i mange tilfeller ikke regnskapsloven. Regnskapene var mangelfulle.</a:t>
          </a:r>
        </a:p>
      </dgm:t>
    </dgm:pt>
    <dgm:pt modelId="{6324E304-2E26-41BF-A050-2DDA78339EF2}" type="parTrans" cxnId="{022E6477-8FE5-4B2A-A863-CCC7DE5D5F6B}">
      <dgm:prSet/>
      <dgm:spPr/>
      <dgm:t>
        <a:bodyPr/>
        <a:lstStyle/>
        <a:p>
          <a:endParaRPr lang="en-US"/>
        </a:p>
      </dgm:t>
    </dgm:pt>
    <dgm:pt modelId="{4E9E187E-239E-498A-BFEE-AFC3314E8AD2}" type="sibTrans" cxnId="{022E6477-8FE5-4B2A-A863-CCC7DE5D5F6B}">
      <dgm:prSet/>
      <dgm:spPr/>
      <dgm:t>
        <a:bodyPr/>
        <a:lstStyle/>
        <a:p>
          <a:endParaRPr lang="en-US"/>
        </a:p>
      </dgm:t>
    </dgm:pt>
    <dgm:pt modelId="{EA6837A9-6E9A-5E4E-A387-B75565A8D09A}" type="pres">
      <dgm:prSet presAssocID="{638E0587-FB8E-4898-91FC-3FA45FFDC462}" presName="hierChild1" presStyleCnt="0">
        <dgm:presLayoutVars>
          <dgm:chPref val="1"/>
          <dgm:dir/>
          <dgm:animOne val="branch"/>
          <dgm:animLvl val="lvl"/>
          <dgm:resizeHandles/>
        </dgm:presLayoutVars>
      </dgm:prSet>
      <dgm:spPr/>
    </dgm:pt>
    <dgm:pt modelId="{1D6E3150-045F-134C-840E-0EF3C0BB3B38}" type="pres">
      <dgm:prSet presAssocID="{E0F0AEFB-29D8-4B73-8E45-752EB7085A63}" presName="hierRoot1" presStyleCnt="0"/>
      <dgm:spPr/>
    </dgm:pt>
    <dgm:pt modelId="{0660269F-CC42-B249-AF2C-9E991A470F05}" type="pres">
      <dgm:prSet presAssocID="{E0F0AEFB-29D8-4B73-8E45-752EB7085A63}" presName="composite" presStyleCnt="0"/>
      <dgm:spPr/>
    </dgm:pt>
    <dgm:pt modelId="{B4DCDFB7-0DEC-E841-90A9-57798313F4B6}" type="pres">
      <dgm:prSet presAssocID="{E0F0AEFB-29D8-4B73-8E45-752EB7085A63}" presName="background" presStyleLbl="node0" presStyleIdx="0" presStyleCnt="3"/>
      <dgm:spPr/>
    </dgm:pt>
    <dgm:pt modelId="{CE1E906A-95DD-8442-8DCA-BA86509EED8F}" type="pres">
      <dgm:prSet presAssocID="{E0F0AEFB-29D8-4B73-8E45-752EB7085A63}" presName="text" presStyleLbl="fgAcc0" presStyleIdx="0" presStyleCnt="3">
        <dgm:presLayoutVars>
          <dgm:chPref val="3"/>
        </dgm:presLayoutVars>
      </dgm:prSet>
      <dgm:spPr/>
    </dgm:pt>
    <dgm:pt modelId="{3F420FFA-7AAD-6841-B9AC-7546B8532470}" type="pres">
      <dgm:prSet presAssocID="{E0F0AEFB-29D8-4B73-8E45-752EB7085A63}" presName="hierChild2" presStyleCnt="0"/>
      <dgm:spPr/>
    </dgm:pt>
    <dgm:pt modelId="{320B5975-FB9B-3A4A-9312-C8E79517F243}" type="pres">
      <dgm:prSet presAssocID="{2386B8E8-39D7-4501-ACFA-CB676917B486}" presName="hierRoot1" presStyleCnt="0"/>
      <dgm:spPr/>
    </dgm:pt>
    <dgm:pt modelId="{F41971EB-0193-D346-B161-EFDF4A80FB69}" type="pres">
      <dgm:prSet presAssocID="{2386B8E8-39D7-4501-ACFA-CB676917B486}" presName="composite" presStyleCnt="0"/>
      <dgm:spPr/>
    </dgm:pt>
    <dgm:pt modelId="{6AAD3FAA-7243-FA4D-8B22-3851012B5534}" type="pres">
      <dgm:prSet presAssocID="{2386B8E8-39D7-4501-ACFA-CB676917B486}" presName="background" presStyleLbl="node0" presStyleIdx="1" presStyleCnt="3"/>
      <dgm:spPr/>
    </dgm:pt>
    <dgm:pt modelId="{BAD48524-F03A-4848-BA23-68C6C6FFE2D7}" type="pres">
      <dgm:prSet presAssocID="{2386B8E8-39D7-4501-ACFA-CB676917B486}" presName="text" presStyleLbl="fgAcc0" presStyleIdx="1" presStyleCnt="3">
        <dgm:presLayoutVars>
          <dgm:chPref val="3"/>
        </dgm:presLayoutVars>
      </dgm:prSet>
      <dgm:spPr/>
    </dgm:pt>
    <dgm:pt modelId="{6A25419F-F711-4A4A-B586-DA1BA366ADBB}" type="pres">
      <dgm:prSet presAssocID="{2386B8E8-39D7-4501-ACFA-CB676917B486}" presName="hierChild2" presStyleCnt="0"/>
      <dgm:spPr/>
    </dgm:pt>
    <dgm:pt modelId="{80097364-9FDA-7C47-A708-7A65A1CBE43E}" type="pres">
      <dgm:prSet presAssocID="{020E7BF5-FBFC-4864-9F8D-D4672B4483B8}" presName="hierRoot1" presStyleCnt="0"/>
      <dgm:spPr/>
    </dgm:pt>
    <dgm:pt modelId="{91CF8FF6-C0EC-3A4B-A9EC-1A82BA902D26}" type="pres">
      <dgm:prSet presAssocID="{020E7BF5-FBFC-4864-9F8D-D4672B4483B8}" presName="composite" presStyleCnt="0"/>
      <dgm:spPr/>
    </dgm:pt>
    <dgm:pt modelId="{2C21BAEA-298E-9448-975A-33B2B59D0BCC}" type="pres">
      <dgm:prSet presAssocID="{020E7BF5-FBFC-4864-9F8D-D4672B4483B8}" presName="background" presStyleLbl="node0" presStyleIdx="2" presStyleCnt="3"/>
      <dgm:spPr/>
    </dgm:pt>
    <dgm:pt modelId="{76598F4D-A8E2-7E45-A6C5-C71D906C11E3}" type="pres">
      <dgm:prSet presAssocID="{020E7BF5-FBFC-4864-9F8D-D4672B4483B8}" presName="text" presStyleLbl="fgAcc0" presStyleIdx="2" presStyleCnt="3">
        <dgm:presLayoutVars>
          <dgm:chPref val="3"/>
        </dgm:presLayoutVars>
      </dgm:prSet>
      <dgm:spPr/>
    </dgm:pt>
    <dgm:pt modelId="{46CB567E-EBA7-EB40-AC68-7AAB2CF15C1E}" type="pres">
      <dgm:prSet presAssocID="{020E7BF5-FBFC-4864-9F8D-D4672B4483B8}" presName="hierChild2" presStyleCnt="0"/>
      <dgm:spPr/>
    </dgm:pt>
  </dgm:ptLst>
  <dgm:cxnLst>
    <dgm:cxn modelId="{4322E630-3D8B-0B4B-BB40-00A11F375AD6}" type="presOf" srcId="{E0F0AEFB-29D8-4B73-8E45-752EB7085A63}" destId="{CE1E906A-95DD-8442-8DCA-BA86509EED8F}" srcOrd="0" destOrd="0" presId="urn:microsoft.com/office/officeart/2005/8/layout/hierarchy1"/>
    <dgm:cxn modelId="{C6A15D72-304C-4D6E-9634-771343931DE8}" srcId="{638E0587-FB8E-4898-91FC-3FA45FFDC462}" destId="{2386B8E8-39D7-4501-ACFA-CB676917B486}" srcOrd="1" destOrd="0" parTransId="{75D47969-72A3-4BF3-9302-41A8410A354C}" sibTransId="{6E5CDC04-2FB3-4926-A157-4A766CCF9576}"/>
    <dgm:cxn modelId="{022E6477-8FE5-4B2A-A863-CCC7DE5D5F6B}" srcId="{638E0587-FB8E-4898-91FC-3FA45FFDC462}" destId="{020E7BF5-FBFC-4864-9F8D-D4672B4483B8}" srcOrd="2" destOrd="0" parTransId="{6324E304-2E26-41BF-A050-2DDA78339EF2}" sibTransId="{4E9E187E-239E-498A-BFEE-AFC3314E8AD2}"/>
    <dgm:cxn modelId="{8D85B589-34C7-3041-8C35-B31A8937B405}" type="presOf" srcId="{020E7BF5-FBFC-4864-9F8D-D4672B4483B8}" destId="{76598F4D-A8E2-7E45-A6C5-C71D906C11E3}" srcOrd="0" destOrd="0" presId="urn:microsoft.com/office/officeart/2005/8/layout/hierarchy1"/>
    <dgm:cxn modelId="{607010AC-77A7-AA4B-804D-E16E867D54D8}" type="presOf" srcId="{2386B8E8-39D7-4501-ACFA-CB676917B486}" destId="{BAD48524-F03A-4848-BA23-68C6C6FFE2D7}" srcOrd="0" destOrd="0" presId="urn:microsoft.com/office/officeart/2005/8/layout/hierarchy1"/>
    <dgm:cxn modelId="{85F789B4-413C-B94F-8B73-48F8332FF92B}" type="presOf" srcId="{638E0587-FB8E-4898-91FC-3FA45FFDC462}" destId="{EA6837A9-6E9A-5E4E-A387-B75565A8D09A}" srcOrd="0" destOrd="0" presId="urn:microsoft.com/office/officeart/2005/8/layout/hierarchy1"/>
    <dgm:cxn modelId="{D7DE7FCF-BEC4-4DE3-AED0-2598A8D7DEF4}" srcId="{638E0587-FB8E-4898-91FC-3FA45FFDC462}" destId="{E0F0AEFB-29D8-4B73-8E45-752EB7085A63}" srcOrd="0" destOrd="0" parTransId="{7D1253B3-1285-4EC6-ACEA-A9F24434D361}" sibTransId="{9EBC62FC-AF3C-4941-B510-65E45EE76A3F}"/>
    <dgm:cxn modelId="{E0C98791-9C2E-F34B-AB0A-6D4E97C1822B}" type="presParOf" srcId="{EA6837A9-6E9A-5E4E-A387-B75565A8D09A}" destId="{1D6E3150-045F-134C-840E-0EF3C0BB3B38}" srcOrd="0" destOrd="0" presId="urn:microsoft.com/office/officeart/2005/8/layout/hierarchy1"/>
    <dgm:cxn modelId="{722F9C69-9164-504A-8CC7-8D59E8DD3F8D}" type="presParOf" srcId="{1D6E3150-045F-134C-840E-0EF3C0BB3B38}" destId="{0660269F-CC42-B249-AF2C-9E991A470F05}" srcOrd="0" destOrd="0" presId="urn:microsoft.com/office/officeart/2005/8/layout/hierarchy1"/>
    <dgm:cxn modelId="{5E7158FA-1725-394E-8A20-4A0BC83BC0B6}" type="presParOf" srcId="{0660269F-CC42-B249-AF2C-9E991A470F05}" destId="{B4DCDFB7-0DEC-E841-90A9-57798313F4B6}" srcOrd="0" destOrd="0" presId="urn:microsoft.com/office/officeart/2005/8/layout/hierarchy1"/>
    <dgm:cxn modelId="{7DF3F9CA-4894-784B-8B17-B05BA328B37E}" type="presParOf" srcId="{0660269F-CC42-B249-AF2C-9E991A470F05}" destId="{CE1E906A-95DD-8442-8DCA-BA86509EED8F}" srcOrd="1" destOrd="0" presId="urn:microsoft.com/office/officeart/2005/8/layout/hierarchy1"/>
    <dgm:cxn modelId="{B8865443-1303-004D-84DE-56CC1C0C36E8}" type="presParOf" srcId="{1D6E3150-045F-134C-840E-0EF3C0BB3B38}" destId="{3F420FFA-7AAD-6841-B9AC-7546B8532470}" srcOrd="1" destOrd="0" presId="urn:microsoft.com/office/officeart/2005/8/layout/hierarchy1"/>
    <dgm:cxn modelId="{2FE265D7-DF80-A04E-8D27-822192519107}" type="presParOf" srcId="{EA6837A9-6E9A-5E4E-A387-B75565A8D09A}" destId="{320B5975-FB9B-3A4A-9312-C8E79517F243}" srcOrd="1" destOrd="0" presId="urn:microsoft.com/office/officeart/2005/8/layout/hierarchy1"/>
    <dgm:cxn modelId="{4558F68D-4A35-B045-A17D-DB82DF8DBB57}" type="presParOf" srcId="{320B5975-FB9B-3A4A-9312-C8E79517F243}" destId="{F41971EB-0193-D346-B161-EFDF4A80FB69}" srcOrd="0" destOrd="0" presId="urn:microsoft.com/office/officeart/2005/8/layout/hierarchy1"/>
    <dgm:cxn modelId="{17750277-604B-6145-8461-2439CFDF7302}" type="presParOf" srcId="{F41971EB-0193-D346-B161-EFDF4A80FB69}" destId="{6AAD3FAA-7243-FA4D-8B22-3851012B5534}" srcOrd="0" destOrd="0" presId="urn:microsoft.com/office/officeart/2005/8/layout/hierarchy1"/>
    <dgm:cxn modelId="{B53E9590-C0F9-0F40-BF3C-656F27CA673C}" type="presParOf" srcId="{F41971EB-0193-D346-B161-EFDF4A80FB69}" destId="{BAD48524-F03A-4848-BA23-68C6C6FFE2D7}" srcOrd="1" destOrd="0" presId="urn:microsoft.com/office/officeart/2005/8/layout/hierarchy1"/>
    <dgm:cxn modelId="{E7EDB24E-833A-C949-A0ED-04C3059CB0D0}" type="presParOf" srcId="{320B5975-FB9B-3A4A-9312-C8E79517F243}" destId="{6A25419F-F711-4A4A-B586-DA1BA366ADBB}" srcOrd="1" destOrd="0" presId="urn:microsoft.com/office/officeart/2005/8/layout/hierarchy1"/>
    <dgm:cxn modelId="{9E3E125D-1943-8D4D-8C9B-3FA6B59BBEF8}" type="presParOf" srcId="{EA6837A9-6E9A-5E4E-A387-B75565A8D09A}" destId="{80097364-9FDA-7C47-A708-7A65A1CBE43E}" srcOrd="2" destOrd="0" presId="urn:microsoft.com/office/officeart/2005/8/layout/hierarchy1"/>
    <dgm:cxn modelId="{8D32E55A-8C3A-2F42-B7C7-6734515574B9}" type="presParOf" srcId="{80097364-9FDA-7C47-A708-7A65A1CBE43E}" destId="{91CF8FF6-C0EC-3A4B-A9EC-1A82BA902D26}" srcOrd="0" destOrd="0" presId="urn:microsoft.com/office/officeart/2005/8/layout/hierarchy1"/>
    <dgm:cxn modelId="{A7774089-F62B-6648-857B-ABB0D7397DE4}" type="presParOf" srcId="{91CF8FF6-C0EC-3A4B-A9EC-1A82BA902D26}" destId="{2C21BAEA-298E-9448-975A-33B2B59D0BCC}" srcOrd="0" destOrd="0" presId="urn:microsoft.com/office/officeart/2005/8/layout/hierarchy1"/>
    <dgm:cxn modelId="{EC0A7650-6EB1-DB43-B8B7-A099DBF33327}" type="presParOf" srcId="{91CF8FF6-C0EC-3A4B-A9EC-1A82BA902D26}" destId="{76598F4D-A8E2-7E45-A6C5-C71D906C11E3}" srcOrd="1" destOrd="0" presId="urn:microsoft.com/office/officeart/2005/8/layout/hierarchy1"/>
    <dgm:cxn modelId="{F7F3F990-9DA2-5F40-AB2C-22050E10EAA3}" type="presParOf" srcId="{80097364-9FDA-7C47-A708-7A65A1CBE43E}" destId="{46CB567E-EBA7-EB40-AC68-7AAB2CF15C1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CF54E0-9F17-4867-B220-D50F9EF07E41}"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6E7CC1AA-8345-4813-ACCF-6EDCDDE804BC}">
      <dgm:prSet/>
      <dgm:spPr/>
      <dgm:t>
        <a:bodyPr/>
        <a:lstStyle/>
        <a:p>
          <a:r>
            <a:rPr lang="nb-NO"/>
            <a:t>Journalister blander ofte sammen dette.</a:t>
          </a:r>
          <a:endParaRPr lang="en-US"/>
        </a:p>
      </dgm:t>
    </dgm:pt>
    <dgm:pt modelId="{6ACAF859-9BB8-4CB5-AE17-0E05F82E4BD4}" type="parTrans" cxnId="{21770509-A597-40F8-98E6-1630EBAE4206}">
      <dgm:prSet/>
      <dgm:spPr/>
      <dgm:t>
        <a:bodyPr/>
        <a:lstStyle/>
        <a:p>
          <a:endParaRPr lang="en-US"/>
        </a:p>
      </dgm:t>
    </dgm:pt>
    <dgm:pt modelId="{8B9BF2F9-AEA8-4F9C-A58F-E735A6B78C5C}" type="sibTrans" cxnId="{21770509-A597-40F8-98E6-1630EBAE4206}">
      <dgm:prSet/>
      <dgm:spPr/>
      <dgm:t>
        <a:bodyPr/>
        <a:lstStyle/>
        <a:p>
          <a:endParaRPr lang="en-US"/>
        </a:p>
      </dgm:t>
    </dgm:pt>
    <dgm:pt modelId="{AEEFA5F9-12A7-4E9F-9969-10B730EB4DC2}">
      <dgm:prSet/>
      <dgm:spPr/>
      <dgm:t>
        <a:bodyPr/>
        <a:lstStyle/>
        <a:p>
          <a:r>
            <a:rPr lang="nb-NO"/>
            <a:t>Selskapet som deler ut utbytte avsetter for det i regnskapet som danner grunnlaget for utbytte.</a:t>
          </a:r>
          <a:endParaRPr lang="en-US"/>
        </a:p>
      </dgm:t>
    </dgm:pt>
    <dgm:pt modelId="{CAA4CB78-CB18-4FB3-BE58-9B29C950E877}" type="parTrans" cxnId="{518A8CDF-D13A-46A4-9A91-A573C5BF4DA8}">
      <dgm:prSet/>
      <dgm:spPr/>
      <dgm:t>
        <a:bodyPr/>
        <a:lstStyle/>
        <a:p>
          <a:endParaRPr lang="en-US"/>
        </a:p>
      </dgm:t>
    </dgm:pt>
    <dgm:pt modelId="{94A2D272-32AC-4FD8-BF3F-15B6BF16FF26}" type="sibTrans" cxnId="{518A8CDF-D13A-46A4-9A91-A573C5BF4DA8}">
      <dgm:prSet/>
      <dgm:spPr/>
      <dgm:t>
        <a:bodyPr/>
        <a:lstStyle/>
        <a:p>
          <a:endParaRPr lang="en-US"/>
        </a:p>
      </dgm:t>
    </dgm:pt>
    <dgm:pt modelId="{F52C9B49-1110-4B84-A54B-F084127B6895}">
      <dgm:prSet/>
      <dgm:spPr/>
      <dgm:t>
        <a:bodyPr/>
        <a:lstStyle/>
        <a:p>
          <a:r>
            <a:rPr lang="nb-NO"/>
            <a:t>Altså deles ut utbytte for 2021-resultatet avsettes det i 2021-regnskapet. Dette er styrets forslag til utbytte. </a:t>
          </a:r>
          <a:endParaRPr lang="en-US"/>
        </a:p>
      </dgm:t>
    </dgm:pt>
    <dgm:pt modelId="{928A7FED-18DB-449D-9DC0-5A665C629E02}" type="parTrans" cxnId="{D44A28BD-68AA-4CF7-A394-4504E01EE546}">
      <dgm:prSet/>
      <dgm:spPr/>
      <dgm:t>
        <a:bodyPr/>
        <a:lstStyle/>
        <a:p>
          <a:endParaRPr lang="en-US"/>
        </a:p>
      </dgm:t>
    </dgm:pt>
    <dgm:pt modelId="{CB2FA47D-9D10-47B4-ACDC-2549DE6BC7D8}" type="sibTrans" cxnId="{D44A28BD-68AA-4CF7-A394-4504E01EE546}">
      <dgm:prSet/>
      <dgm:spPr/>
      <dgm:t>
        <a:bodyPr/>
        <a:lstStyle/>
        <a:p>
          <a:endParaRPr lang="en-US"/>
        </a:p>
      </dgm:t>
    </dgm:pt>
    <dgm:pt modelId="{ADD71B92-25A7-4018-95A4-DE73A31DFEFD}">
      <dgm:prSet/>
      <dgm:spPr/>
      <dgm:t>
        <a:bodyPr/>
        <a:lstStyle/>
        <a:p>
          <a:r>
            <a:rPr lang="nb-NO"/>
            <a:t>Det er dette regnskapet som danner grunnlaget for hva som kan deles ut som utbytte i 2022!</a:t>
          </a:r>
          <a:endParaRPr lang="en-US"/>
        </a:p>
      </dgm:t>
    </dgm:pt>
    <dgm:pt modelId="{B85250BE-595E-42BB-BF56-0DE49E2AB460}" type="parTrans" cxnId="{DC665F87-7B65-4D6A-BEED-41670F093B77}">
      <dgm:prSet/>
      <dgm:spPr/>
      <dgm:t>
        <a:bodyPr/>
        <a:lstStyle/>
        <a:p>
          <a:endParaRPr lang="en-US"/>
        </a:p>
      </dgm:t>
    </dgm:pt>
    <dgm:pt modelId="{4CE7B085-1900-4EC2-ABAF-EE8156E0F31F}" type="sibTrans" cxnId="{DC665F87-7B65-4D6A-BEED-41670F093B77}">
      <dgm:prSet/>
      <dgm:spPr/>
      <dgm:t>
        <a:bodyPr/>
        <a:lstStyle/>
        <a:p>
          <a:endParaRPr lang="en-US"/>
        </a:p>
      </dgm:t>
    </dgm:pt>
    <dgm:pt modelId="{B011A642-45B8-473A-9D46-C55FA3C95B32}">
      <dgm:prSet/>
      <dgm:spPr/>
      <dgm:t>
        <a:bodyPr/>
        <a:lstStyle/>
        <a:p>
          <a:r>
            <a:rPr lang="nb-NO"/>
            <a:t>Den påfølgende våren/sommeren 2022 blir utbytte offisielt vedtatt på generalforsamlingen, og utbetalt kort tid senere. </a:t>
          </a:r>
          <a:endParaRPr lang="en-US"/>
        </a:p>
      </dgm:t>
    </dgm:pt>
    <dgm:pt modelId="{0009AF8B-5E00-44C8-AF8D-42E165BBB9D1}" type="parTrans" cxnId="{F6CCB90B-B332-4805-A1E2-10F3E77AB1FA}">
      <dgm:prSet/>
      <dgm:spPr/>
      <dgm:t>
        <a:bodyPr/>
        <a:lstStyle/>
        <a:p>
          <a:endParaRPr lang="en-US"/>
        </a:p>
      </dgm:t>
    </dgm:pt>
    <dgm:pt modelId="{DBDEC11A-871F-4817-98B2-D506E1F47C7C}" type="sibTrans" cxnId="{F6CCB90B-B332-4805-A1E2-10F3E77AB1FA}">
      <dgm:prSet/>
      <dgm:spPr/>
      <dgm:t>
        <a:bodyPr/>
        <a:lstStyle/>
        <a:p>
          <a:endParaRPr lang="en-US"/>
        </a:p>
      </dgm:t>
    </dgm:pt>
    <dgm:pt modelId="{3477246F-CEEB-4713-B1C1-6195190D39E3}">
      <dgm:prSet/>
      <dgm:spPr/>
      <dgm:t>
        <a:bodyPr/>
        <a:lstStyle/>
        <a:p>
          <a:r>
            <a:rPr lang="nb-NO"/>
            <a:t>Generalforsamlingen kan velge å dele ut mindre utbytte, men ikke mer. </a:t>
          </a:r>
          <a:endParaRPr lang="en-US"/>
        </a:p>
      </dgm:t>
    </dgm:pt>
    <dgm:pt modelId="{D81D92F6-87C5-4B45-94AA-AEF93DBD1A08}" type="parTrans" cxnId="{C9500EAA-AA48-4F78-B557-50B18A616F16}">
      <dgm:prSet/>
      <dgm:spPr/>
      <dgm:t>
        <a:bodyPr/>
        <a:lstStyle/>
        <a:p>
          <a:endParaRPr lang="en-US"/>
        </a:p>
      </dgm:t>
    </dgm:pt>
    <dgm:pt modelId="{445254FA-FB2D-4A8A-8D4F-9EB607B2AB26}" type="sibTrans" cxnId="{C9500EAA-AA48-4F78-B557-50B18A616F16}">
      <dgm:prSet/>
      <dgm:spPr/>
      <dgm:t>
        <a:bodyPr/>
        <a:lstStyle/>
        <a:p>
          <a:endParaRPr lang="en-US"/>
        </a:p>
      </dgm:t>
    </dgm:pt>
    <dgm:pt modelId="{EED7170E-A786-4E86-929C-EF7DCB6BCFC5}" type="pres">
      <dgm:prSet presAssocID="{DFCF54E0-9F17-4867-B220-D50F9EF07E41}" presName="Name0" presStyleCnt="0">
        <dgm:presLayoutVars>
          <dgm:dir/>
          <dgm:animLvl val="lvl"/>
          <dgm:resizeHandles val="exact"/>
        </dgm:presLayoutVars>
      </dgm:prSet>
      <dgm:spPr/>
    </dgm:pt>
    <dgm:pt modelId="{EA222915-42EC-4312-B301-53F3EB74C350}" type="pres">
      <dgm:prSet presAssocID="{AEEFA5F9-12A7-4E9F-9969-10B730EB4DC2}" presName="boxAndChildren" presStyleCnt="0"/>
      <dgm:spPr/>
    </dgm:pt>
    <dgm:pt modelId="{46A93FB3-3AEF-4B94-BF8C-58B7E17985A6}" type="pres">
      <dgm:prSet presAssocID="{AEEFA5F9-12A7-4E9F-9969-10B730EB4DC2}" presName="parentTextBox" presStyleLbl="node1" presStyleIdx="0" presStyleCnt="2"/>
      <dgm:spPr/>
    </dgm:pt>
    <dgm:pt modelId="{96787B1A-B4A2-440F-8FDA-B04907718094}" type="pres">
      <dgm:prSet presAssocID="{AEEFA5F9-12A7-4E9F-9969-10B730EB4DC2}" presName="entireBox" presStyleLbl="node1" presStyleIdx="0" presStyleCnt="2"/>
      <dgm:spPr/>
    </dgm:pt>
    <dgm:pt modelId="{838B5630-8F67-4AF5-8300-700176B0BE09}" type="pres">
      <dgm:prSet presAssocID="{AEEFA5F9-12A7-4E9F-9969-10B730EB4DC2}" presName="descendantBox" presStyleCnt="0"/>
      <dgm:spPr/>
    </dgm:pt>
    <dgm:pt modelId="{D73A9D48-BF17-4351-9080-2F64F640C5EC}" type="pres">
      <dgm:prSet presAssocID="{F52C9B49-1110-4B84-A54B-F084127B6895}" presName="childTextBox" presStyleLbl="fgAccFollowNode1" presStyleIdx="0" presStyleCnt="4">
        <dgm:presLayoutVars>
          <dgm:bulletEnabled val="1"/>
        </dgm:presLayoutVars>
      </dgm:prSet>
      <dgm:spPr/>
    </dgm:pt>
    <dgm:pt modelId="{F83032BE-A236-4C41-B6E0-AFA72B1A7160}" type="pres">
      <dgm:prSet presAssocID="{ADD71B92-25A7-4018-95A4-DE73A31DFEFD}" presName="childTextBox" presStyleLbl="fgAccFollowNode1" presStyleIdx="1" presStyleCnt="4">
        <dgm:presLayoutVars>
          <dgm:bulletEnabled val="1"/>
        </dgm:presLayoutVars>
      </dgm:prSet>
      <dgm:spPr/>
    </dgm:pt>
    <dgm:pt modelId="{F0ADECCB-C19F-4CAE-B165-4CE0D5B9F39B}" type="pres">
      <dgm:prSet presAssocID="{B011A642-45B8-473A-9D46-C55FA3C95B32}" presName="childTextBox" presStyleLbl="fgAccFollowNode1" presStyleIdx="2" presStyleCnt="4">
        <dgm:presLayoutVars>
          <dgm:bulletEnabled val="1"/>
        </dgm:presLayoutVars>
      </dgm:prSet>
      <dgm:spPr/>
    </dgm:pt>
    <dgm:pt modelId="{800F3E97-9EBD-406E-8783-29CC0F1094D5}" type="pres">
      <dgm:prSet presAssocID="{3477246F-CEEB-4713-B1C1-6195190D39E3}" presName="childTextBox" presStyleLbl="fgAccFollowNode1" presStyleIdx="3" presStyleCnt="4">
        <dgm:presLayoutVars>
          <dgm:bulletEnabled val="1"/>
        </dgm:presLayoutVars>
      </dgm:prSet>
      <dgm:spPr/>
    </dgm:pt>
    <dgm:pt modelId="{C4B92432-3825-4997-AA3E-F80C3622CCC9}" type="pres">
      <dgm:prSet presAssocID="{8B9BF2F9-AEA8-4F9C-A58F-E735A6B78C5C}" presName="sp" presStyleCnt="0"/>
      <dgm:spPr/>
    </dgm:pt>
    <dgm:pt modelId="{914C7775-2868-412E-AF6C-C24ABEB1364C}" type="pres">
      <dgm:prSet presAssocID="{6E7CC1AA-8345-4813-ACCF-6EDCDDE804BC}" presName="arrowAndChildren" presStyleCnt="0"/>
      <dgm:spPr/>
    </dgm:pt>
    <dgm:pt modelId="{E858392B-E4D6-4FD8-91EF-C8EB53179158}" type="pres">
      <dgm:prSet presAssocID="{6E7CC1AA-8345-4813-ACCF-6EDCDDE804BC}" presName="parentTextArrow" presStyleLbl="node1" presStyleIdx="1" presStyleCnt="2"/>
      <dgm:spPr/>
    </dgm:pt>
  </dgm:ptLst>
  <dgm:cxnLst>
    <dgm:cxn modelId="{57A62F00-21D1-48AA-AC3B-D9E50C2E6401}" type="presOf" srcId="{DFCF54E0-9F17-4867-B220-D50F9EF07E41}" destId="{EED7170E-A786-4E86-929C-EF7DCB6BCFC5}" srcOrd="0" destOrd="0" presId="urn:microsoft.com/office/officeart/2005/8/layout/process4"/>
    <dgm:cxn modelId="{5A4B2003-2637-42BF-BB8F-CD0FE64C1F73}" type="presOf" srcId="{3477246F-CEEB-4713-B1C1-6195190D39E3}" destId="{800F3E97-9EBD-406E-8783-29CC0F1094D5}" srcOrd="0" destOrd="0" presId="urn:microsoft.com/office/officeart/2005/8/layout/process4"/>
    <dgm:cxn modelId="{21770509-A597-40F8-98E6-1630EBAE4206}" srcId="{DFCF54E0-9F17-4867-B220-D50F9EF07E41}" destId="{6E7CC1AA-8345-4813-ACCF-6EDCDDE804BC}" srcOrd="0" destOrd="0" parTransId="{6ACAF859-9BB8-4CB5-AE17-0E05F82E4BD4}" sibTransId="{8B9BF2F9-AEA8-4F9C-A58F-E735A6B78C5C}"/>
    <dgm:cxn modelId="{F6CCB90B-B332-4805-A1E2-10F3E77AB1FA}" srcId="{AEEFA5F9-12A7-4E9F-9969-10B730EB4DC2}" destId="{B011A642-45B8-473A-9D46-C55FA3C95B32}" srcOrd="2" destOrd="0" parTransId="{0009AF8B-5E00-44C8-AF8D-42E165BBB9D1}" sibTransId="{DBDEC11A-871F-4817-98B2-D506E1F47C7C}"/>
    <dgm:cxn modelId="{6079A827-6B3A-4837-A861-D9E25E3CCC46}" type="presOf" srcId="{AEEFA5F9-12A7-4E9F-9969-10B730EB4DC2}" destId="{96787B1A-B4A2-440F-8FDA-B04907718094}" srcOrd="1" destOrd="0" presId="urn:microsoft.com/office/officeart/2005/8/layout/process4"/>
    <dgm:cxn modelId="{E7026030-F4CC-4E6D-8B11-E8319A7FB431}" type="presOf" srcId="{F52C9B49-1110-4B84-A54B-F084127B6895}" destId="{D73A9D48-BF17-4351-9080-2F64F640C5EC}" srcOrd="0" destOrd="0" presId="urn:microsoft.com/office/officeart/2005/8/layout/process4"/>
    <dgm:cxn modelId="{0B96145C-4D28-4C8C-8A46-7966D0AEEE64}" type="presOf" srcId="{AEEFA5F9-12A7-4E9F-9969-10B730EB4DC2}" destId="{46A93FB3-3AEF-4B94-BF8C-58B7E17985A6}" srcOrd="0" destOrd="0" presId="urn:microsoft.com/office/officeart/2005/8/layout/process4"/>
    <dgm:cxn modelId="{E009BA69-BD5A-4E5F-A7BD-58CEE264D6E5}" type="presOf" srcId="{ADD71B92-25A7-4018-95A4-DE73A31DFEFD}" destId="{F83032BE-A236-4C41-B6E0-AFA72B1A7160}" srcOrd="0" destOrd="0" presId="urn:microsoft.com/office/officeart/2005/8/layout/process4"/>
    <dgm:cxn modelId="{DC665F87-7B65-4D6A-BEED-41670F093B77}" srcId="{AEEFA5F9-12A7-4E9F-9969-10B730EB4DC2}" destId="{ADD71B92-25A7-4018-95A4-DE73A31DFEFD}" srcOrd="1" destOrd="0" parTransId="{B85250BE-595E-42BB-BF56-0DE49E2AB460}" sibTransId="{4CE7B085-1900-4EC2-ABAF-EE8156E0F31F}"/>
    <dgm:cxn modelId="{C9500EAA-AA48-4F78-B557-50B18A616F16}" srcId="{AEEFA5F9-12A7-4E9F-9969-10B730EB4DC2}" destId="{3477246F-CEEB-4713-B1C1-6195190D39E3}" srcOrd="3" destOrd="0" parTransId="{D81D92F6-87C5-4B45-94AA-AEF93DBD1A08}" sibTransId="{445254FA-FB2D-4A8A-8D4F-9EB607B2AB26}"/>
    <dgm:cxn modelId="{D44A28BD-68AA-4CF7-A394-4504E01EE546}" srcId="{AEEFA5F9-12A7-4E9F-9969-10B730EB4DC2}" destId="{F52C9B49-1110-4B84-A54B-F084127B6895}" srcOrd="0" destOrd="0" parTransId="{928A7FED-18DB-449D-9DC0-5A665C629E02}" sibTransId="{CB2FA47D-9D10-47B4-ACDC-2549DE6BC7D8}"/>
    <dgm:cxn modelId="{468BC1DE-50E1-481D-A087-B52C8C819738}" type="presOf" srcId="{B011A642-45B8-473A-9D46-C55FA3C95B32}" destId="{F0ADECCB-C19F-4CAE-B165-4CE0D5B9F39B}" srcOrd="0" destOrd="0" presId="urn:microsoft.com/office/officeart/2005/8/layout/process4"/>
    <dgm:cxn modelId="{518A8CDF-D13A-46A4-9A91-A573C5BF4DA8}" srcId="{DFCF54E0-9F17-4867-B220-D50F9EF07E41}" destId="{AEEFA5F9-12A7-4E9F-9969-10B730EB4DC2}" srcOrd="1" destOrd="0" parTransId="{CAA4CB78-CB18-4FB3-BE58-9B29C950E877}" sibTransId="{94A2D272-32AC-4FD8-BF3F-15B6BF16FF26}"/>
    <dgm:cxn modelId="{DC06A3E5-A852-40EF-B201-4B0F587C7C60}" type="presOf" srcId="{6E7CC1AA-8345-4813-ACCF-6EDCDDE804BC}" destId="{E858392B-E4D6-4FD8-91EF-C8EB53179158}" srcOrd="0" destOrd="0" presId="urn:microsoft.com/office/officeart/2005/8/layout/process4"/>
    <dgm:cxn modelId="{DDC85E0C-0E45-4CC5-ACB1-4B05E99C5A5B}" type="presParOf" srcId="{EED7170E-A786-4E86-929C-EF7DCB6BCFC5}" destId="{EA222915-42EC-4312-B301-53F3EB74C350}" srcOrd="0" destOrd="0" presId="urn:microsoft.com/office/officeart/2005/8/layout/process4"/>
    <dgm:cxn modelId="{44FBE4EF-0F1C-4F86-B2EF-16EAB2CFA0E9}" type="presParOf" srcId="{EA222915-42EC-4312-B301-53F3EB74C350}" destId="{46A93FB3-3AEF-4B94-BF8C-58B7E17985A6}" srcOrd="0" destOrd="0" presId="urn:microsoft.com/office/officeart/2005/8/layout/process4"/>
    <dgm:cxn modelId="{A4A48BB0-C45F-434B-AF15-4F5E0C0B47B6}" type="presParOf" srcId="{EA222915-42EC-4312-B301-53F3EB74C350}" destId="{96787B1A-B4A2-440F-8FDA-B04907718094}" srcOrd="1" destOrd="0" presId="urn:microsoft.com/office/officeart/2005/8/layout/process4"/>
    <dgm:cxn modelId="{986C05AD-BA68-45DC-B1F5-BC6EF3E46DB3}" type="presParOf" srcId="{EA222915-42EC-4312-B301-53F3EB74C350}" destId="{838B5630-8F67-4AF5-8300-700176B0BE09}" srcOrd="2" destOrd="0" presId="urn:microsoft.com/office/officeart/2005/8/layout/process4"/>
    <dgm:cxn modelId="{AB80E1B6-813E-47D7-868D-FC525B2AE6E7}" type="presParOf" srcId="{838B5630-8F67-4AF5-8300-700176B0BE09}" destId="{D73A9D48-BF17-4351-9080-2F64F640C5EC}" srcOrd="0" destOrd="0" presId="urn:microsoft.com/office/officeart/2005/8/layout/process4"/>
    <dgm:cxn modelId="{2483EEEB-EF4D-46DD-8F31-8B340E78FE1C}" type="presParOf" srcId="{838B5630-8F67-4AF5-8300-700176B0BE09}" destId="{F83032BE-A236-4C41-B6E0-AFA72B1A7160}" srcOrd="1" destOrd="0" presId="urn:microsoft.com/office/officeart/2005/8/layout/process4"/>
    <dgm:cxn modelId="{A3C080E1-C67C-4325-8423-4BF21332F4C7}" type="presParOf" srcId="{838B5630-8F67-4AF5-8300-700176B0BE09}" destId="{F0ADECCB-C19F-4CAE-B165-4CE0D5B9F39B}" srcOrd="2" destOrd="0" presId="urn:microsoft.com/office/officeart/2005/8/layout/process4"/>
    <dgm:cxn modelId="{D792CE90-6911-4EE8-9B2D-B0A519CE7DF9}" type="presParOf" srcId="{838B5630-8F67-4AF5-8300-700176B0BE09}" destId="{800F3E97-9EBD-406E-8783-29CC0F1094D5}" srcOrd="3" destOrd="0" presId="urn:microsoft.com/office/officeart/2005/8/layout/process4"/>
    <dgm:cxn modelId="{31F81F43-B983-46BD-8067-7010EF5B1FE7}" type="presParOf" srcId="{EED7170E-A786-4E86-929C-EF7DCB6BCFC5}" destId="{C4B92432-3825-4997-AA3E-F80C3622CCC9}" srcOrd="1" destOrd="0" presId="urn:microsoft.com/office/officeart/2005/8/layout/process4"/>
    <dgm:cxn modelId="{01E06126-3A98-472B-B562-36B5F3EC0E6E}" type="presParOf" srcId="{EED7170E-A786-4E86-929C-EF7DCB6BCFC5}" destId="{914C7775-2868-412E-AF6C-C24ABEB1364C}" srcOrd="2" destOrd="0" presId="urn:microsoft.com/office/officeart/2005/8/layout/process4"/>
    <dgm:cxn modelId="{6D3355D8-157D-430C-B11F-BB259A9EBE07}" type="presParOf" srcId="{914C7775-2868-412E-AF6C-C24ABEB1364C}" destId="{E858392B-E4D6-4FD8-91EF-C8EB5317915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03DE7-AD05-4A0F-9A06-F2398BF31963}">
      <dsp:nvSpPr>
        <dsp:cNvPr id="0" name=""/>
        <dsp:cNvSpPr/>
      </dsp:nvSpPr>
      <dsp:spPr>
        <a:xfrm>
          <a:off x="0" y="714090"/>
          <a:ext cx="6253721" cy="66338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Gjennomgå usikkerheten i regnskapene.</a:t>
          </a:r>
        </a:p>
      </dsp:txBody>
      <dsp:txXfrm>
        <a:off x="32384" y="746474"/>
        <a:ext cx="6188953" cy="598621"/>
      </dsp:txXfrm>
    </dsp:sp>
    <dsp:sp modelId="{73411C43-9892-4755-B310-73938D0F683D}">
      <dsp:nvSpPr>
        <dsp:cNvPr id="0" name=""/>
        <dsp:cNvSpPr/>
      </dsp:nvSpPr>
      <dsp:spPr>
        <a:xfrm>
          <a:off x="0" y="1455240"/>
          <a:ext cx="6253721" cy="663389"/>
        </a:xfrm>
        <a:prstGeom prst="roundRect">
          <a:avLst/>
        </a:prstGeom>
        <a:solidFill>
          <a:schemeClr val="accent5">
            <a:hueOff val="-3038037"/>
            <a:satOff val="-207"/>
            <a:lumOff val="49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err="1"/>
            <a:t>Drøfte</a:t>
          </a:r>
          <a:r>
            <a:rPr lang="en-US" sz="2700" kern="1200" dirty="0"/>
            <a:t> former for </a:t>
          </a:r>
          <a:r>
            <a:rPr lang="en-US" sz="2700" kern="1200" dirty="0" err="1"/>
            <a:t>inntektsmanipulasjon</a:t>
          </a:r>
          <a:r>
            <a:rPr lang="en-US" sz="2700" kern="1200" dirty="0"/>
            <a:t>.</a:t>
          </a:r>
        </a:p>
      </dsp:txBody>
      <dsp:txXfrm>
        <a:off x="32384" y="1487624"/>
        <a:ext cx="6188953" cy="598621"/>
      </dsp:txXfrm>
    </dsp:sp>
    <dsp:sp modelId="{A797718C-47CD-2841-9C05-5253BE136AD4}">
      <dsp:nvSpPr>
        <dsp:cNvPr id="0" name=""/>
        <dsp:cNvSpPr/>
      </dsp:nvSpPr>
      <dsp:spPr>
        <a:xfrm>
          <a:off x="0" y="2196390"/>
          <a:ext cx="6253721" cy="663389"/>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Tips til å bruke regnskapet</a:t>
          </a:r>
          <a:endParaRPr lang="en-US" sz="2700" kern="1200" dirty="0"/>
        </a:p>
      </dsp:txBody>
      <dsp:txXfrm>
        <a:off x="32384" y="2228774"/>
        <a:ext cx="6188953" cy="598621"/>
      </dsp:txXfrm>
    </dsp:sp>
    <dsp:sp modelId="{87D94458-CE82-4865-BEB9-D63864000280}">
      <dsp:nvSpPr>
        <dsp:cNvPr id="0" name=""/>
        <dsp:cNvSpPr/>
      </dsp:nvSpPr>
      <dsp:spPr>
        <a:xfrm>
          <a:off x="0" y="2937540"/>
          <a:ext cx="6253721" cy="663389"/>
        </a:xfrm>
        <a:prstGeom prst="roundRect">
          <a:avLst/>
        </a:prstGeom>
        <a:solidFill>
          <a:schemeClr val="accent5">
            <a:hueOff val="-9114112"/>
            <a:satOff val="-620"/>
            <a:lumOff val="1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Litt </a:t>
          </a:r>
          <a:r>
            <a:rPr lang="en-US" sz="2700" kern="1200" dirty="0" err="1"/>
            <a:t>regnskapsanalyse</a:t>
          </a:r>
          <a:endParaRPr lang="en-US" sz="2700" kern="1200" dirty="0"/>
        </a:p>
      </dsp:txBody>
      <dsp:txXfrm>
        <a:off x="32384" y="2969924"/>
        <a:ext cx="6188953" cy="598621"/>
      </dsp:txXfrm>
    </dsp:sp>
    <dsp:sp modelId="{CFB8288A-4438-42A0-82D5-B85CC0C1113D}">
      <dsp:nvSpPr>
        <dsp:cNvPr id="0" name=""/>
        <dsp:cNvSpPr/>
      </dsp:nvSpPr>
      <dsp:spPr>
        <a:xfrm>
          <a:off x="0" y="3678689"/>
          <a:ext cx="6253721" cy="663389"/>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m.m</a:t>
          </a:r>
        </a:p>
      </dsp:txBody>
      <dsp:txXfrm>
        <a:off x="32384" y="3711073"/>
        <a:ext cx="6188953" cy="5986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F231B-8371-47A7-BCA4-2D4F2925D661}">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FE4A68-031E-4828-94CA-0EABA1CBA5AA}">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60912B-F889-413B-A8DD-803E94D6013D}">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77900">
            <a:lnSpc>
              <a:spcPct val="90000"/>
            </a:lnSpc>
            <a:spcBef>
              <a:spcPct val="0"/>
            </a:spcBef>
            <a:spcAft>
              <a:spcPct val="35000"/>
            </a:spcAft>
            <a:buNone/>
          </a:pPr>
          <a:r>
            <a:rPr lang="nb-NO" sz="2200" kern="1200"/>
            <a:t>Dette var mer populært tidligere. Da ble det gunstig beskattet, og ofte kalt «skjult utbytte».</a:t>
          </a:r>
          <a:endParaRPr lang="en-US" sz="2200" kern="1200"/>
        </a:p>
      </dsp:txBody>
      <dsp:txXfrm>
        <a:off x="1437631" y="531"/>
        <a:ext cx="9077968" cy="1244702"/>
      </dsp:txXfrm>
    </dsp:sp>
    <dsp:sp modelId="{EC917CEC-CB25-40AC-8404-D69B01990D51}">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DA402F-56DB-4C8F-A164-C71F6CBA3768}">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BCAF9B-8EC6-422B-A8F6-813B67DC8211}">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77900">
            <a:lnSpc>
              <a:spcPct val="90000"/>
            </a:lnSpc>
            <a:spcBef>
              <a:spcPct val="0"/>
            </a:spcBef>
            <a:spcAft>
              <a:spcPct val="35000"/>
            </a:spcAft>
            <a:buNone/>
          </a:pPr>
          <a:r>
            <a:rPr lang="nb-NO" sz="2200" kern="1200"/>
            <a:t>Nå blir det beskattet som utbytte. Ikke lenger så vanlig. Du kan ikke låne ut mer enn du kunne delt ut i utbytte.</a:t>
          </a:r>
          <a:endParaRPr lang="en-US" sz="2200" kern="1200"/>
        </a:p>
      </dsp:txBody>
      <dsp:txXfrm>
        <a:off x="1437631" y="1556410"/>
        <a:ext cx="9077968" cy="1244702"/>
      </dsp:txXfrm>
    </dsp:sp>
    <dsp:sp modelId="{51446E9B-1B91-4FB4-B2BC-89005F35DCF8}">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BE5B03-DF94-4D8C-91AC-413D4293BC3F}">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274761-5DF3-4E95-B175-2CAB71FCA0C7}">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77900">
            <a:lnSpc>
              <a:spcPct val="90000"/>
            </a:lnSpc>
            <a:spcBef>
              <a:spcPct val="0"/>
            </a:spcBef>
            <a:spcAft>
              <a:spcPct val="35000"/>
            </a:spcAft>
            <a:buNone/>
          </a:pPr>
          <a:r>
            <a:rPr lang="nb-NO" sz="2200" kern="1200"/>
            <a:t>Men…for de som bruker selskapets bankkonto som sin egen, så kan regnskapsfører ved årsslutt spørre vedkommende hva dette er for noe, og da kommer gjerne svaret «det er et lån – det skal tilbakebetales». </a:t>
          </a:r>
          <a:endParaRPr lang="en-US" sz="2200" kern="1200"/>
        </a:p>
      </dsp:txBody>
      <dsp:txXfrm>
        <a:off x="1437631" y="3112289"/>
        <a:ext cx="9077968" cy="12447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D3EE6-1E81-ED48-858E-3692CE56EE1E}">
      <dsp:nvSpPr>
        <dsp:cNvPr id="0" name=""/>
        <dsp:cNvSpPr/>
      </dsp:nvSpPr>
      <dsp:spPr>
        <a:xfrm>
          <a:off x="0" y="706671"/>
          <a:ext cx="3073451" cy="195164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5C3F13-4980-6045-B488-17B0EEAFC056}">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1) Regnskapet gir ikke et objektivt bilde på selskapets økonomiske liv.</a:t>
          </a:r>
        </a:p>
      </dsp:txBody>
      <dsp:txXfrm>
        <a:off x="398656" y="1088253"/>
        <a:ext cx="2959127" cy="1837317"/>
      </dsp:txXfrm>
    </dsp:sp>
    <dsp:sp modelId="{5DEE6CF2-8A69-9D42-969F-2A402B3D5008}">
      <dsp:nvSpPr>
        <dsp:cNvPr id="0" name=""/>
        <dsp:cNvSpPr/>
      </dsp:nvSpPr>
      <dsp:spPr>
        <a:xfrm>
          <a:off x="3756441" y="706671"/>
          <a:ext cx="3073451" cy="195164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BBB6C-3B0A-C14E-A514-4288C004F0CF}">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2) Inntekter i selskapet er ikke det samme som kontantstrømmer.</a:t>
          </a:r>
        </a:p>
      </dsp:txBody>
      <dsp:txXfrm>
        <a:off x="4155097" y="1088253"/>
        <a:ext cx="2959127" cy="1837317"/>
      </dsp:txXfrm>
    </dsp:sp>
    <dsp:sp modelId="{21C5AAFD-60AC-424D-9FB0-6F4498734012}">
      <dsp:nvSpPr>
        <dsp:cNvPr id="0" name=""/>
        <dsp:cNvSpPr/>
      </dsp:nvSpPr>
      <dsp:spPr>
        <a:xfrm>
          <a:off x="7512882" y="706671"/>
          <a:ext cx="3073451" cy="195164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502517-1D3A-D442-B30C-FEED2E88D6DB}">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3) Regnskapet inneholder en stor mengde estimater som gir selskapet handlerom.</a:t>
          </a:r>
        </a:p>
      </dsp:txBody>
      <dsp:txXfrm>
        <a:off x="7911539" y="1088253"/>
        <a:ext cx="2959127" cy="18373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FCA37-0B5E-224E-A0D7-B7A79E20BE82}">
      <dsp:nvSpPr>
        <dsp:cNvPr id="0" name=""/>
        <dsp:cNvSpPr/>
      </dsp:nvSpPr>
      <dsp:spPr>
        <a:xfrm>
          <a:off x="0" y="5214"/>
          <a:ext cx="7559504" cy="151039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Når kunder ikke gjør opp for seg med en gang oppstår det kundefordringer.</a:t>
          </a:r>
        </a:p>
      </dsp:txBody>
      <dsp:txXfrm>
        <a:off x="73731" y="78945"/>
        <a:ext cx="7412042" cy="1362934"/>
      </dsp:txXfrm>
    </dsp:sp>
    <dsp:sp modelId="{552CCBED-8FD4-414B-9E51-981D807D7CD0}">
      <dsp:nvSpPr>
        <dsp:cNvPr id="0" name=""/>
        <dsp:cNvSpPr/>
      </dsp:nvSpPr>
      <dsp:spPr>
        <a:xfrm>
          <a:off x="0" y="1593371"/>
          <a:ext cx="7559504" cy="1510396"/>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Selskaper som ønsker å manipulere inntektene forsøker typisk å hevde at de har levert en vare eller tjeneste de ikke har gjort.</a:t>
          </a:r>
        </a:p>
      </dsp:txBody>
      <dsp:txXfrm>
        <a:off x="73731" y="1667102"/>
        <a:ext cx="7412042" cy="1362934"/>
      </dsp:txXfrm>
    </dsp:sp>
    <dsp:sp modelId="{3600B37F-D4DC-C848-A79C-10F699001719}">
      <dsp:nvSpPr>
        <dsp:cNvPr id="0" name=""/>
        <dsp:cNvSpPr/>
      </dsp:nvSpPr>
      <dsp:spPr>
        <a:xfrm>
          <a:off x="0" y="3181528"/>
          <a:ext cx="7559504" cy="1510396"/>
        </a:xfrm>
        <a:prstGeom prst="roundRect">
          <a:avLst/>
        </a:prstGeom>
        <a:solidFill>
          <a:schemeClr val="accent2">
            <a:hueOff val="4295742"/>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Da blir motposten utestående hos kunder for en falsk levering. </a:t>
          </a:r>
        </a:p>
      </dsp:txBody>
      <dsp:txXfrm>
        <a:off x="73731" y="3255259"/>
        <a:ext cx="7412042" cy="1362934"/>
      </dsp:txXfrm>
    </dsp:sp>
    <dsp:sp modelId="{EA9D261A-FDFB-A74D-9D2B-4C986E03D440}">
      <dsp:nvSpPr>
        <dsp:cNvPr id="0" name=""/>
        <dsp:cNvSpPr/>
      </dsp:nvSpPr>
      <dsp:spPr>
        <a:xfrm>
          <a:off x="0" y="4769685"/>
          <a:ext cx="7559504" cy="1510396"/>
        </a:xfrm>
        <a:prstGeom prst="roundRec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Måten å se dette på er å studere fordringene som andel av inntekten og balansen.</a:t>
          </a:r>
        </a:p>
      </dsp:txBody>
      <dsp:txXfrm>
        <a:off x="73731" y="4843416"/>
        <a:ext cx="7412042" cy="13629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F15DA-4780-D24A-A467-8090E3EAC5D4}">
      <dsp:nvSpPr>
        <dsp:cNvPr id="0" name=""/>
        <dsp:cNvSpPr/>
      </dsp:nvSpPr>
      <dsp:spPr>
        <a:xfrm>
          <a:off x="0" y="2530579"/>
          <a:ext cx="10927829" cy="166033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defRPr b="1"/>
          </a:pPr>
          <a:r>
            <a:rPr lang="en-US" sz="2700" kern="1200"/>
            <a:t>Men, ofte bør du se regnskapsinformasjonen med andre datakilder:</a:t>
          </a:r>
        </a:p>
      </dsp:txBody>
      <dsp:txXfrm>
        <a:off x="0" y="2530579"/>
        <a:ext cx="10927829" cy="896580"/>
      </dsp:txXfrm>
    </dsp:sp>
    <dsp:sp modelId="{B3E603C0-8ABB-F74C-BBDE-8DBDDAD5E6BB}">
      <dsp:nvSpPr>
        <dsp:cNvPr id="0" name=""/>
        <dsp:cNvSpPr/>
      </dsp:nvSpPr>
      <dsp:spPr>
        <a:xfrm>
          <a:off x="5335" y="3393953"/>
          <a:ext cx="3639052" cy="763753"/>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kern="1200"/>
            <a:t>Pantedata.</a:t>
          </a:r>
        </a:p>
      </dsp:txBody>
      <dsp:txXfrm>
        <a:off x="5335" y="3393953"/>
        <a:ext cx="3639052" cy="763753"/>
      </dsp:txXfrm>
    </dsp:sp>
    <dsp:sp modelId="{7518B5F3-925B-394D-B112-5C5BD5F3E6DD}">
      <dsp:nvSpPr>
        <dsp:cNvPr id="0" name=""/>
        <dsp:cNvSpPr/>
      </dsp:nvSpPr>
      <dsp:spPr>
        <a:xfrm>
          <a:off x="3644388" y="3393953"/>
          <a:ext cx="3639052" cy="763753"/>
        </a:xfrm>
        <a:prstGeom prst="rect">
          <a:avLst/>
        </a:prstGeom>
        <a:solidFill>
          <a:schemeClr val="accent2">
            <a:tint val="40000"/>
            <a:alpha val="90000"/>
            <a:hueOff val="3367362"/>
            <a:satOff val="-31116"/>
            <a:lumOff val="-3508"/>
            <a:alphaOff val="0"/>
          </a:schemeClr>
        </a:solidFill>
        <a:ln w="19050" cap="flat" cmpd="sng" algn="ctr">
          <a:solidFill>
            <a:schemeClr val="accent2">
              <a:tint val="40000"/>
              <a:alpha val="90000"/>
              <a:hueOff val="3367362"/>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kern="1200"/>
            <a:t>Konkursrapporter.</a:t>
          </a:r>
        </a:p>
      </dsp:txBody>
      <dsp:txXfrm>
        <a:off x="3644388" y="3393953"/>
        <a:ext cx="3639052" cy="763753"/>
      </dsp:txXfrm>
    </dsp:sp>
    <dsp:sp modelId="{3D2BC9CB-5211-C447-9BA1-7D0CB4C746A3}">
      <dsp:nvSpPr>
        <dsp:cNvPr id="0" name=""/>
        <dsp:cNvSpPr/>
      </dsp:nvSpPr>
      <dsp:spPr>
        <a:xfrm>
          <a:off x="7283440" y="3393953"/>
          <a:ext cx="3639052" cy="763753"/>
        </a:xfrm>
        <a:prstGeom prst="rect">
          <a:avLst/>
        </a:prstGeom>
        <a:solidFill>
          <a:schemeClr val="accent2">
            <a:tint val="40000"/>
            <a:alpha val="90000"/>
            <a:hueOff val="6734724"/>
            <a:satOff val="-62232"/>
            <a:lumOff val="-7015"/>
            <a:alphaOff val="0"/>
          </a:schemeClr>
        </a:solidFill>
        <a:ln w="19050" cap="flat" cmpd="sng" algn="ctr">
          <a:solidFill>
            <a:schemeClr val="accent2">
              <a:tint val="40000"/>
              <a:alpha val="90000"/>
              <a:hueOff val="6734724"/>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kern="1200"/>
            <a:t>Offentlige innsyn – tilfellet lånehaiene var Finanstilsynet svært viktig.</a:t>
          </a:r>
        </a:p>
      </dsp:txBody>
      <dsp:txXfrm>
        <a:off x="7283440" y="3393953"/>
        <a:ext cx="3639052" cy="763753"/>
      </dsp:txXfrm>
    </dsp:sp>
    <dsp:sp modelId="{432C25AE-B280-3444-B1C0-DEE6F7E6A596}">
      <dsp:nvSpPr>
        <dsp:cNvPr id="0" name=""/>
        <dsp:cNvSpPr/>
      </dsp:nvSpPr>
      <dsp:spPr>
        <a:xfrm rot="10800000">
          <a:off x="0" y="1890"/>
          <a:ext cx="10927829" cy="2553594"/>
        </a:xfrm>
        <a:prstGeom prst="upArrowCallou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defRPr b="1"/>
          </a:pPr>
          <a:r>
            <a:rPr lang="en-US" sz="2700" kern="1200"/>
            <a:t>Regnskapet kan gi deg solide pekepinner.</a:t>
          </a:r>
        </a:p>
      </dsp:txBody>
      <dsp:txXfrm rot="10800000">
        <a:off x="0" y="1890"/>
        <a:ext cx="10927829" cy="16592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2F129-3F2D-4DCC-9C13-FEEA0B8BDC6D}">
      <dsp:nvSpPr>
        <dsp:cNvPr id="0" name=""/>
        <dsp:cNvSpPr/>
      </dsp:nvSpPr>
      <dsp:spPr>
        <a:xfrm>
          <a:off x="0" y="2797522"/>
          <a:ext cx="3429000" cy="61202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nb-NO" sz="1100" kern="1200"/>
            <a:t>Da må du studere mor- og datterselskapene nøye. </a:t>
          </a:r>
          <a:endParaRPr lang="en-US" sz="1100" kern="1200"/>
        </a:p>
      </dsp:txBody>
      <dsp:txXfrm>
        <a:off x="0" y="2797522"/>
        <a:ext cx="3429000" cy="330495"/>
      </dsp:txXfrm>
    </dsp:sp>
    <dsp:sp modelId="{6F33CCB7-2289-42C5-A567-3AE7434BA00E}">
      <dsp:nvSpPr>
        <dsp:cNvPr id="0" name=""/>
        <dsp:cNvSpPr/>
      </dsp:nvSpPr>
      <dsp:spPr>
        <a:xfrm>
          <a:off x="0" y="3115778"/>
          <a:ext cx="1714500" cy="2815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nb-NO" sz="1100" kern="1200"/>
            <a:t>Se på interne fordringer. </a:t>
          </a:r>
          <a:endParaRPr lang="en-US" sz="1100" kern="1200"/>
        </a:p>
      </dsp:txBody>
      <dsp:txXfrm>
        <a:off x="0" y="3115778"/>
        <a:ext cx="1714500" cy="281533"/>
      </dsp:txXfrm>
    </dsp:sp>
    <dsp:sp modelId="{E7365E80-2E5D-45DB-8EBA-4AA45495A223}">
      <dsp:nvSpPr>
        <dsp:cNvPr id="0" name=""/>
        <dsp:cNvSpPr/>
      </dsp:nvSpPr>
      <dsp:spPr>
        <a:xfrm>
          <a:off x="1714500" y="3115778"/>
          <a:ext cx="1714500" cy="2815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nb-NO" sz="1100" kern="1200"/>
            <a:t>Studer gjeldssiden.</a:t>
          </a:r>
          <a:endParaRPr lang="en-US" sz="1100" kern="1200"/>
        </a:p>
      </dsp:txBody>
      <dsp:txXfrm>
        <a:off x="1714500" y="3115778"/>
        <a:ext cx="1714500" cy="281533"/>
      </dsp:txXfrm>
    </dsp:sp>
    <dsp:sp modelId="{B140911D-4494-400E-950D-785F4D838F5B}">
      <dsp:nvSpPr>
        <dsp:cNvPr id="0" name=""/>
        <dsp:cNvSpPr/>
      </dsp:nvSpPr>
      <dsp:spPr>
        <a:xfrm rot="10800000">
          <a:off x="0" y="1865401"/>
          <a:ext cx="3429000" cy="94130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nb-NO" sz="1100" kern="1200"/>
            <a:t>Problemet er at i små selskaper så slipper man å utarbeide konsernregnskap i mange tilfeller.</a:t>
          </a:r>
          <a:endParaRPr lang="en-US" sz="1100" kern="1200"/>
        </a:p>
      </dsp:txBody>
      <dsp:txXfrm rot="10800000">
        <a:off x="0" y="1865401"/>
        <a:ext cx="3429000" cy="611629"/>
      </dsp:txXfrm>
    </dsp:sp>
    <dsp:sp modelId="{F49F218C-3F57-46C1-B41B-CC1FE6565AE1}">
      <dsp:nvSpPr>
        <dsp:cNvPr id="0" name=""/>
        <dsp:cNvSpPr/>
      </dsp:nvSpPr>
      <dsp:spPr>
        <a:xfrm rot="10800000">
          <a:off x="0" y="933280"/>
          <a:ext cx="3429000" cy="94130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nb-NO" sz="1100" kern="1200"/>
            <a:t>Formålet er å vise konsernets økonomiske liv som det var en «enhet».</a:t>
          </a:r>
          <a:endParaRPr lang="en-US" sz="1100" kern="1200"/>
        </a:p>
      </dsp:txBody>
      <dsp:txXfrm rot="10800000">
        <a:off x="0" y="933280"/>
        <a:ext cx="3429000" cy="611629"/>
      </dsp:txXfrm>
    </dsp:sp>
    <dsp:sp modelId="{FA3C6278-8A5F-4CE8-9FBB-174F48390940}">
      <dsp:nvSpPr>
        <dsp:cNvPr id="0" name=""/>
        <dsp:cNvSpPr/>
      </dsp:nvSpPr>
      <dsp:spPr>
        <a:xfrm rot="10800000">
          <a:off x="0" y="1159"/>
          <a:ext cx="3429000" cy="94130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nb-NO" sz="1100" kern="1200"/>
            <a:t>Der blir interne transaksjoner og eiendeler/gjeld skapt av dette eliminert.</a:t>
          </a:r>
          <a:endParaRPr lang="en-US" sz="1100" kern="1200"/>
        </a:p>
      </dsp:txBody>
      <dsp:txXfrm rot="10800000">
        <a:off x="0" y="1159"/>
        <a:ext cx="3429000" cy="6116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4DE28-9500-844E-A0AD-71F960CC818D}">
      <dsp:nvSpPr>
        <dsp:cNvPr id="0" name=""/>
        <dsp:cNvSpPr/>
      </dsp:nvSpPr>
      <dsp:spPr>
        <a:xfrm>
          <a:off x="0" y="96696"/>
          <a:ext cx="6666833" cy="101063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Ikke påkostning av skipet!</a:t>
          </a:r>
        </a:p>
      </dsp:txBody>
      <dsp:txXfrm>
        <a:off x="49335" y="146031"/>
        <a:ext cx="6568163" cy="911963"/>
      </dsp:txXfrm>
    </dsp:sp>
    <dsp:sp modelId="{AB2B164D-B04E-D849-AA7C-152F9DF28759}">
      <dsp:nvSpPr>
        <dsp:cNvPr id="0" name=""/>
        <dsp:cNvSpPr/>
      </dsp:nvSpPr>
      <dsp:spPr>
        <a:xfrm>
          <a:off x="0" y="1159170"/>
          <a:ext cx="6666833" cy="1010633"/>
        </a:xfrm>
        <a:prstGeom prst="roundRect">
          <a:avLst/>
        </a:prstGeom>
        <a:gradFill rotWithShape="0">
          <a:gsLst>
            <a:gs pos="0">
              <a:schemeClr val="accent2">
                <a:hueOff val="1610903"/>
                <a:satOff val="-4623"/>
                <a:lumOff val="-7402"/>
                <a:alphaOff val="0"/>
                <a:satMod val="103000"/>
                <a:lumMod val="102000"/>
                <a:tint val="94000"/>
              </a:schemeClr>
            </a:gs>
            <a:gs pos="50000">
              <a:schemeClr val="accent2">
                <a:hueOff val="1610903"/>
                <a:satOff val="-4623"/>
                <a:lumOff val="-7402"/>
                <a:alphaOff val="0"/>
                <a:satMod val="110000"/>
                <a:lumMod val="100000"/>
                <a:shade val="100000"/>
              </a:schemeClr>
            </a:gs>
            <a:gs pos="100000">
              <a:schemeClr val="accent2">
                <a:hueOff val="1610903"/>
                <a:satOff val="-4623"/>
                <a:lumOff val="-74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Ikke info om hva kostnaden var hverken i regnskapet til det norske selskapet eller det svenske konsernet.</a:t>
          </a:r>
        </a:p>
      </dsp:txBody>
      <dsp:txXfrm>
        <a:off x="49335" y="1208505"/>
        <a:ext cx="6568163" cy="911963"/>
      </dsp:txXfrm>
    </dsp:sp>
    <dsp:sp modelId="{045453CD-B262-8247-9C84-253F197447CF}">
      <dsp:nvSpPr>
        <dsp:cNvPr id="0" name=""/>
        <dsp:cNvSpPr/>
      </dsp:nvSpPr>
      <dsp:spPr>
        <a:xfrm>
          <a:off x="0" y="2221643"/>
          <a:ext cx="6666833" cy="1010633"/>
        </a:xfrm>
        <a:prstGeom prst="roundRect">
          <a:avLst/>
        </a:prstGeom>
        <a:gradFill rotWithShape="0">
          <a:gsLst>
            <a:gs pos="0">
              <a:schemeClr val="accent2">
                <a:hueOff val="3221806"/>
                <a:satOff val="-9246"/>
                <a:lumOff val="-14805"/>
                <a:alphaOff val="0"/>
                <a:satMod val="103000"/>
                <a:lumMod val="102000"/>
                <a:tint val="94000"/>
              </a:schemeClr>
            </a:gs>
            <a:gs pos="50000">
              <a:schemeClr val="accent2">
                <a:hueOff val="3221806"/>
                <a:satOff val="-9246"/>
                <a:lumOff val="-14805"/>
                <a:alphaOff val="0"/>
                <a:satMod val="110000"/>
                <a:lumMod val="100000"/>
                <a:shade val="100000"/>
              </a:schemeClr>
            </a:gs>
            <a:gs pos="100000">
              <a:schemeClr val="accent2">
                <a:hueOff val="3221806"/>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Trolig en transaksjon med </a:t>
          </a:r>
          <a:r>
            <a:rPr lang="en-US" sz="1800" b="0" i="0" kern="1200"/>
            <a:t>nærstående, som overføring til forvaltere eller selskaper de selv kontrollerer, som betaling for salg av skipet.</a:t>
          </a:r>
          <a:endParaRPr lang="en-US" sz="1800" kern="1200"/>
        </a:p>
      </dsp:txBody>
      <dsp:txXfrm>
        <a:off x="49335" y="2270978"/>
        <a:ext cx="6568163" cy="911963"/>
      </dsp:txXfrm>
    </dsp:sp>
    <dsp:sp modelId="{4E560314-2712-3841-AD50-5025CD4F7803}">
      <dsp:nvSpPr>
        <dsp:cNvPr id="0" name=""/>
        <dsp:cNvSpPr/>
      </dsp:nvSpPr>
      <dsp:spPr>
        <a:xfrm>
          <a:off x="0" y="3284116"/>
          <a:ext cx="6666833" cy="1010633"/>
        </a:xfrm>
        <a:prstGeom prst="roundRect">
          <a:avLst/>
        </a:prstGeom>
        <a:gradFill rotWithShape="0">
          <a:gsLst>
            <a:gs pos="0">
              <a:schemeClr val="accent2">
                <a:hueOff val="4832709"/>
                <a:satOff val="-13870"/>
                <a:lumOff val="-22207"/>
                <a:alphaOff val="0"/>
                <a:satMod val="103000"/>
                <a:lumMod val="102000"/>
                <a:tint val="94000"/>
              </a:schemeClr>
            </a:gs>
            <a:gs pos="50000">
              <a:schemeClr val="accent2">
                <a:hueOff val="4832709"/>
                <a:satOff val="-13870"/>
                <a:lumOff val="-22207"/>
                <a:alphaOff val="0"/>
                <a:satMod val="110000"/>
                <a:lumMod val="100000"/>
                <a:shade val="100000"/>
              </a:schemeClr>
            </a:gs>
            <a:gs pos="100000">
              <a:schemeClr val="accent2">
                <a:hueOff val="4832709"/>
                <a:satOff val="-13870"/>
                <a:lumOff val="-222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Kostnaden kan også skyldes meglerhonorar eller lignende utgifter i perioden (men det er vanligvis en liten prosentsats)</a:t>
          </a:r>
          <a:endParaRPr lang="en-US" sz="1800" kern="1200"/>
        </a:p>
      </dsp:txBody>
      <dsp:txXfrm>
        <a:off x="49335" y="3333451"/>
        <a:ext cx="6568163" cy="911963"/>
      </dsp:txXfrm>
    </dsp:sp>
    <dsp:sp modelId="{A399BF72-C394-2D44-BF60-85021107DAA1}">
      <dsp:nvSpPr>
        <dsp:cNvPr id="0" name=""/>
        <dsp:cNvSpPr/>
      </dsp:nvSpPr>
      <dsp:spPr>
        <a:xfrm>
          <a:off x="0" y="4346589"/>
          <a:ext cx="6666833" cy="1010633"/>
        </a:xfrm>
        <a:prstGeom prst="roundRect">
          <a:avLst/>
        </a:prstGeom>
        <a:gradFill rotWithShape="0">
          <a:gsLst>
            <a:gs pos="0">
              <a:schemeClr val="accent2">
                <a:hueOff val="6443612"/>
                <a:satOff val="-18493"/>
                <a:lumOff val="-29609"/>
                <a:alphaOff val="0"/>
                <a:satMod val="103000"/>
                <a:lumMod val="102000"/>
                <a:tint val="94000"/>
              </a:schemeClr>
            </a:gs>
            <a:gs pos="50000">
              <a:schemeClr val="accent2">
                <a:hueOff val="6443612"/>
                <a:satOff val="-18493"/>
                <a:lumOff val="-29609"/>
                <a:alphaOff val="0"/>
                <a:satMod val="110000"/>
                <a:lumMod val="100000"/>
                <a:shade val="100000"/>
              </a:schemeClr>
            </a:gs>
            <a:gs pos="100000">
              <a:schemeClr val="accent2">
                <a:hueOff val="6443612"/>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Altså kunne eierne hatt glede av langt mer enn de 67 millionene de tok ut i utbytte!</a:t>
          </a:r>
        </a:p>
      </dsp:txBody>
      <dsp:txXfrm>
        <a:off x="49335" y="4395924"/>
        <a:ext cx="6568163" cy="9119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4A84E-E531-1747-9E62-6A3B579B2581}">
      <dsp:nvSpPr>
        <dsp:cNvPr id="0" name=""/>
        <dsp:cNvSpPr/>
      </dsp:nvSpPr>
      <dsp:spPr>
        <a:xfrm>
          <a:off x="53" y="32437"/>
          <a:ext cx="5106412" cy="78452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nb-NO" sz="2100" kern="1200"/>
            <a:t>Du forventer at en industribedrift skal ha:</a:t>
          </a:r>
          <a:endParaRPr lang="en-US" sz="2100" kern="1200"/>
        </a:p>
      </dsp:txBody>
      <dsp:txXfrm>
        <a:off x="53" y="32437"/>
        <a:ext cx="5106412" cy="784520"/>
      </dsp:txXfrm>
    </dsp:sp>
    <dsp:sp modelId="{6E26EE35-48B6-5F47-9D79-43B4523028F9}">
      <dsp:nvSpPr>
        <dsp:cNvPr id="0" name=""/>
        <dsp:cNvSpPr/>
      </dsp:nvSpPr>
      <dsp:spPr>
        <a:xfrm>
          <a:off x="53" y="816957"/>
          <a:ext cx="5106412" cy="3343410"/>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nb-NO" sz="2100" kern="1200"/>
            <a:t>Varige driftsmidler som fabrikk, tomten fabrikken står på osv. Altså stor eiendelssiden. </a:t>
          </a:r>
          <a:endParaRPr lang="en-US" sz="2100" kern="1200"/>
        </a:p>
        <a:p>
          <a:pPr marL="228600" lvl="1" indent="-228600" algn="l" defTabSz="933450">
            <a:lnSpc>
              <a:spcPct val="90000"/>
            </a:lnSpc>
            <a:spcBef>
              <a:spcPct val="0"/>
            </a:spcBef>
            <a:spcAft>
              <a:spcPct val="15000"/>
            </a:spcAft>
            <a:buChar char="•"/>
          </a:pPr>
          <a:r>
            <a:rPr lang="nb-NO" sz="2100" kern="1200"/>
            <a:t>Du kan forvente at dette er finansiert med gjeld, men desto eldre selskapet er, desto mer egenkapital kan du forvente. </a:t>
          </a:r>
          <a:endParaRPr lang="en-US" sz="2100" kern="1200"/>
        </a:p>
        <a:p>
          <a:pPr marL="228600" lvl="1" indent="-228600" algn="l" defTabSz="933450">
            <a:lnSpc>
              <a:spcPct val="90000"/>
            </a:lnSpc>
            <a:spcBef>
              <a:spcPct val="0"/>
            </a:spcBef>
            <a:spcAft>
              <a:spcPct val="15000"/>
            </a:spcAft>
            <a:buChar char="•"/>
          </a:pPr>
          <a:r>
            <a:rPr lang="nb-NO" sz="2100" kern="1200"/>
            <a:t>Trolig lave driftsmarginer, men høy omsetning og derfor stort resultat i absolutte kroner. </a:t>
          </a:r>
          <a:endParaRPr lang="en-US" sz="2100" kern="1200"/>
        </a:p>
      </dsp:txBody>
      <dsp:txXfrm>
        <a:off x="53" y="816957"/>
        <a:ext cx="5106412" cy="3343410"/>
      </dsp:txXfrm>
    </dsp:sp>
    <dsp:sp modelId="{ED6C7A56-7421-CF4E-A982-9F2E87B54613}">
      <dsp:nvSpPr>
        <dsp:cNvPr id="0" name=""/>
        <dsp:cNvSpPr/>
      </dsp:nvSpPr>
      <dsp:spPr>
        <a:xfrm>
          <a:off x="5821363" y="32437"/>
          <a:ext cx="5106412" cy="784520"/>
        </a:xfrm>
        <a:prstGeom prst="rect">
          <a:avLst/>
        </a:prstGeom>
        <a:solidFill>
          <a:schemeClr val="accent2">
            <a:hueOff val="6443612"/>
            <a:satOff val="-18493"/>
            <a:lumOff val="-29609"/>
            <a:alphaOff val="0"/>
          </a:schemeClr>
        </a:solidFill>
        <a:ln w="19050" cap="flat" cmpd="sng" algn="ctr">
          <a:solidFill>
            <a:schemeClr val="accent2">
              <a:hueOff val="6443612"/>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nb-NO" sz="2100" b="0" i="0" kern="1200" baseline="0"/>
            <a:t>Du forventer at en konsulentbedrift skal ha:</a:t>
          </a:r>
          <a:endParaRPr lang="en-US" sz="2100" kern="1200"/>
        </a:p>
      </dsp:txBody>
      <dsp:txXfrm>
        <a:off x="5821363" y="32437"/>
        <a:ext cx="5106412" cy="784520"/>
      </dsp:txXfrm>
    </dsp:sp>
    <dsp:sp modelId="{C97F244F-EEBD-A640-A951-9698FA868766}">
      <dsp:nvSpPr>
        <dsp:cNvPr id="0" name=""/>
        <dsp:cNvSpPr/>
      </dsp:nvSpPr>
      <dsp:spPr>
        <a:xfrm>
          <a:off x="5821363" y="816957"/>
          <a:ext cx="5106412" cy="3343410"/>
        </a:xfrm>
        <a:prstGeom prst="rect">
          <a:avLst/>
        </a:prstGeom>
        <a:solidFill>
          <a:schemeClr val="accent2">
            <a:tint val="40000"/>
            <a:alpha val="90000"/>
            <a:hueOff val="6734724"/>
            <a:satOff val="-62232"/>
            <a:lumOff val="-7015"/>
            <a:alphaOff val="0"/>
          </a:schemeClr>
        </a:solidFill>
        <a:ln w="19050" cap="flat" cmpd="sng" algn="ctr">
          <a:solidFill>
            <a:schemeClr val="accent2">
              <a:tint val="40000"/>
              <a:alpha val="90000"/>
              <a:hueOff val="6734724"/>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nb-NO" sz="2100" kern="1200"/>
            <a:t>Liten eiendelsside hovedsakelig bestående av utestående med kunder (kundefordringer).</a:t>
          </a:r>
          <a:endParaRPr lang="en-US" sz="2100" kern="1200"/>
        </a:p>
        <a:p>
          <a:pPr marL="228600" lvl="1" indent="-228600" algn="l" defTabSz="933450">
            <a:lnSpc>
              <a:spcPct val="90000"/>
            </a:lnSpc>
            <a:spcBef>
              <a:spcPct val="0"/>
            </a:spcBef>
            <a:spcAft>
              <a:spcPct val="15000"/>
            </a:spcAft>
            <a:buChar char="•"/>
          </a:pPr>
          <a:r>
            <a:rPr lang="nb-NO" sz="2100" b="0" i="0" kern="1200" baseline="0"/>
            <a:t>Høye driftsmarginer fordi kost</a:t>
          </a:r>
          <a:r>
            <a:rPr lang="nb-NO" sz="2100" kern="1200"/>
            <a:t>nadene hovedsakelig er lønn, husleie o.l.</a:t>
          </a:r>
          <a:endParaRPr lang="en-US" sz="2100" kern="1200"/>
        </a:p>
        <a:p>
          <a:pPr marL="228600" lvl="1" indent="-228600" algn="l" defTabSz="933450">
            <a:lnSpc>
              <a:spcPct val="90000"/>
            </a:lnSpc>
            <a:spcBef>
              <a:spcPct val="0"/>
            </a:spcBef>
            <a:spcAft>
              <a:spcPct val="15000"/>
            </a:spcAft>
            <a:buChar char="•"/>
          </a:pPr>
          <a:r>
            <a:rPr lang="nb-NO" sz="2100" b="0" i="0" kern="1200" baseline="0"/>
            <a:t>Lav gjeldsgrad. </a:t>
          </a:r>
          <a:endParaRPr lang="en-US" sz="2100" kern="1200"/>
        </a:p>
      </dsp:txBody>
      <dsp:txXfrm>
        <a:off x="5821363" y="816957"/>
        <a:ext cx="5106412" cy="33434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DCDFB7-0DEC-E841-90A9-57798313F4B6}">
      <dsp:nvSpPr>
        <dsp:cNvPr id="0" name=""/>
        <dsp:cNvSpPr/>
      </dsp:nvSpPr>
      <dsp:spPr>
        <a:xfrm>
          <a:off x="0" y="1080567"/>
          <a:ext cx="2957512" cy="187802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E1E906A-95DD-8442-8DCA-BA86509EED8F}">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Kompleks struktur. Noen tomteselskap eide de sammen gjennom holdingselskap, mens andre eide kun en av dem.</a:t>
          </a:r>
        </a:p>
      </dsp:txBody>
      <dsp:txXfrm>
        <a:off x="383617" y="1447754"/>
        <a:ext cx="2847502" cy="1768010"/>
      </dsp:txXfrm>
    </dsp:sp>
    <dsp:sp modelId="{6AAD3FAA-7243-FA4D-8B22-3851012B5534}">
      <dsp:nvSpPr>
        <dsp:cNvPr id="0" name=""/>
        <dsp:cNvSpPr/>
      </dsp:nvSpPr>
      <dsp:spPr>
        <a:xfrm>
          <a:off x="3614737" y="1080567"/>
          <a:ext cx="2957512" cy="187802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AD48524-F03A-4848-BA23-68C6C6FFE2D7}">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Lånte inn penger til hvert selskap. </a:t>
          </a:r>
        </a:p>
      </dsp:txBody>
      <dsp:txXfrm>
        <a:off x="3998355" y="1447754"/>
        <a:ext cx="2847502" cy="1768010"/>
      </dsp:txXfrm>
    </dsp:sp>
    <dsp:sp modelId="{2C21BAEA-298E-9448-975A-33B2B59D0BCC}">
      <dsp:nvSpPr>
        <dsp:cNvPr id="0" name=""/>
        <dsp:cNvSpPr/>
      </dsp:nvSpPr>
      <dsp:spPr>
        <a:xfrm>
          <a:off x="7229475" y="1080567"/>
          <a:ext cx="2957512" cy="187802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6598F4D-A8E2-7E45-A6C5-C71D906C11E3}">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Men, fulgte i mange tilfeller ikke regnskapsloven. Regnskapene var mangelfulle.</a:t>
          </a:r>
        </a:p>
      </dsp:txBody>
      <dsp:txXfrm>
        <a:off x="7613092" y="1447754"/>
        <a:ext cx="2847502" cy="17680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87B1A-B4A2-440F-8FDA-B04907718094}">
      <dsp:nvSpPr>
        <dsp:cNvPr id="0" name=""/>
        <dsp:cNvSpPr/>
      </dsp:nvSpPr>
      <dsp:spPr>
        <a:xfrm>
          <a:off x="0" y="2626263"/>
          <a:ext cx="5393361" cy="172311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nb-NO" sz="1900" kern="1200"/>
            <a:t>Selskapet som deler ut utbytte avsetter for det i regnskapet som danner grunnlaget for utbytte.</a:t>
          </a:r>
          <a:endParaRPr lang="en-US" sz="1900" kern="1200"/>
        </a:p>
      </dsp:txBody>
      <dsp:txXfrm>
        <a:off x="0" y="2626263"/>
        <a:ext cx="5393361" cy="930480"/>
      </dsp:txXfrm>
    </dsp:sp>
    <dsp:sp modelId="{D73A9D48-BF17-4351-9080-2F64F640C5EC}">
      <dsp:nvSpPr>
        <dsp:cNvPr id="0" name=""/>
        <dsp:cNvSpPr/>
      </dsp:nvSpPr>
      <dsp:spPr>
        <a:xfrm>
          <a:off x="0" y="3522281"/>
          <a:ext cx="1348340" cy="792631"/>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nb-NO" sz="900" kern="1200"/>
            <a:t>Altså deles ut utbytte for 2021-resultatet avsettes det i 2021-regnskapet. Dette er styrets forslag til utbytte. </a:t>
          </a:r>
          <a:endParaRPr lang="en-US" sz="900" kern="1200"/>
        </a:p>
      </dsp:txBody>
      <dsp:txXfrm>
        <a:off x="0" y="3522281"/>
        <a:ext cx="1348340" cy="792631"/>
      </dsp:txXfrm>
    </dsp:sp>
    <dsp:sp modelId="{F83032BE-A236-4C41-B6E0-AFA72B1A7160}">
      <dsp:nvSpPr>
        <dsp:cNvPr id="0" name=""/>
        <dsp:cNvSpPr/>
      </dsp:nvSpPr>
      <dsp:spPr>
        <a:xfrm>
          <a:off x="1348340" y="3522281"/>
          <a:ext cx="1348340" cy="792631"/>
        </a:xfrm>
        <a:prstGeom prst="rect">
          <a:avLst/>
        </a:prstGeom>
        <a:solidFill>
          <a:schemeClr val="accent2">
            <a:tint val="40000"/>
            <a:alpha val="90000"/>
            <a:hueOff val="2244908"/>
            <a:satOff val="-20744"/>
            <a:lumOff val="-2338"/>
            <a:alphaOff val="0"/>
          </a:schemeClr>
        </a:solidFill>
        <a:ln w="19050" cap="flat" cmpd="sng" algn="ctr">
          <a:solidFill>
            <a:schemeClr val="accent2">
              <a:tint val="40000"/>
              <a:alpha val="90000"/>
              <a:hueOff val="2244908"/>
              <a:satOff val="-20744"/>
              <a:lumOff val="-23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nb-NO" sz="900" kern="1200"/>
            <a:t>Det er dette regnskapet som danner grunnlaget for hva som kan deles ut som utbytte i 2022!</a:t>
          </a:r>
          <a:endParaRPr lang="en-US" sz="900" kern="1200"/>
        </a:p>
      </dsp:txBody>
      <dsp:txXfrm>
        <a:off x="1348340" y="3522281"/>
        <a:ext cx="1348340" cy="792631"/>
      </dsp:txXfrm>
    </dsp:sp>
    <dsp:sp modelId="{F0ADECCB-C19F-4CAE-B165-4CE0D5B9F39B}">
      <dsp:nvSpPr>
        <dsp:cNvPr id="0" name=""/>
        <dsp:cNvSpPr/>
      </dsp:nvSpPr>
      <dsp:spPr>
        <a:xfrm>
          <a:off x="2696680" y="3522281"/>
          <a:ext cx="1348340" cy="792631"/>
        </a:xfrm>
        <a:prstGeom prst="rect">
          <a:avLst/>
        </a:prstGeom>
        <a:solidFill>
          <a:schemeClr val="accent2">
            <a:tint val="40000"/>
            <a:alpha val="90000"/>
            <a:hueOff val="4489816"/>
            <a:satOff val="-41488"/>
            <a:lumOff val="-4677"/>
            <a:alphaOff val="0"/>
          </a:schemeClr>
        </a:solidFill>
        <a:ln w="19050" cap="flat" cmpd="sng" algn="ctr">
          <a:solidFill>
            <a:schemeClr val="accent2">
              <a:tint val="40000"/>
              <a:alpha val="90000"/>
              <a:hueOff val="4489816"/>
              <a:satOff val="-41488"/>
              <a:lumOff val="-46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nb-NO" sz="900" kern="1200"/>
            <a:t>Den påfølgende våren/sommeren 2022 blir utbytte offisielt vedtatt på generalforsamlingen, og utbetalt kort tid senere. </a:t>
          </a:r>
          <a:endParaRPr lang="en-US" sz="900" kern="1200"/>
        </a:p>
      </dsp:txBody>
      <dsp:txXfrm>
        <a:off x="2696680" y="3522281"/>
        <a:ext cx="1348340" cy="792631"/>
      </dsp:txXfrm>
    </dsp:sp>
    <dsp:sp modelId="{800F3E97-9EBD-406E-8783-29CC0F1094D5}">
      <dsp:nvSpPr>
        <dsp:cNvPr id="0" name=""/>
        <dsp:cNvSpPr/>
      </dsp:nvSpPr>
      <dsp:spPr>
        <a:xfrm>
          <a:off x="4045020" y="3522281"/>
          <a:ext cx="1348340" cy="792631"/>
        </a:xfrm>
        <a:prstGeom prst="rect">
          <a:avLst/>
        </a:prstGeom>
        <a:solidFill>
          <a:schemeClr val="accent2">
            <a:tint val="40000"/>
            <a:alpha val="90000"/>
            <a:hueOff val="6734724"/>
            <a:satOff val="-62232"/>
            <a:lumOff val="-7015"/>
            <a:alphaOff val="0"/>
          </a:schemeClr>
        </a:solidFill>
        <a:ln w="19050" cap="flat" cmpd="sng" algn="ctr">
          <a:solidFill>
            <a:schemeClr val="accent2">
              <a:tint val="40000"/>
              <a:alpha val="90000"/>
              <a:hueOff val="6734724"/>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nb-NO" sz="900" kern="1200"/>
            <a:t>Generalforsamlingen kan velge å dele ut mindre utbytte, men ikke mer. </a:t>
          </a:r>
          <a:endParaRPr lang="en-US" sz="900" kern="1200"/>
        </a:p>
      </dsp:txBody>
      <dsp:txXfrm>
        <a:off x="4045020" y="3522281"/>
        <a:ext cx="1348340" cy="792631"/>
      </dsp:txXfrm>
    </dsp:sp>
    <dsp:sp modelId="{E858392B-E4D6-4FD8-91EF-C8EB53179158}">
      <dsp:nvSpPr>
        <dsp:cNvPr id="0" name=""/>
        <dsp:cNvSpPr/>
      </dsp:nvSpPr>
      <dsp:spPr>
        <a:xfrm rot="10800000">
          <a:off x="0" y="1962"/>
          <a:ext cx="5393361" cy="2650147"/>
        </a:xfrm>
        <a:prstGeom prst="upArrowCallout">
          <a:avLst/>
        </a:prstGeom>
        <a:solidFill>
          <a:schemeClr val="accent2">
            <a:hueOff val="6443612"/>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nb-NO" sz="1900" kern="1200"/>
            <a:t>Journalister blander ofte sammen dette.</a:t>
          </a:r>
          <a:endParaRPr lang="en-US" sz="1900" kern="1200"/>
        </a:p>
      </dsp:txBody>
      <dsp:txXfrm rot="10800000">
        <a:off x="0" y="1962"/>
        <a:ext cx="5393361" cy="17219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4T18:12:23.717"/>
    </inkml:context>
    <inkml:brush xml:id="br0">
      <inkml:brushProperty name="width" value="0.035" units="cm"/>
      <inkml:brushProperty name="height" value="0.035" units="cm"/>
      <inkml:brushProperty name="color" value="#E71224"/>
    </inkml:brush>
  </inkml:definitions>
  <inkml:trace contextRef="#ctx0" brushRef="#br0">1 1 24575,'8'0'0,"0"0"0,0 0 0,1 0 0,-1 0 0,1 0 0,-1 0 0,1 0 0,0 0 0,-1 0 0,1 0 0,0 0 0,-1 0 0,1 0 0,0 0 0,-1 0 0,1 0 0,-1 0 0,1 0 0,0 0 0,-1 0 0,1 0 0,-1 0 0,1 0 0,0 0 0,-1 0 0,1 0 0,-1 0 0,1 0 0,-1 0 0,0 0 0,1 0 0,-1 0 0,0 0 0,0 0 0,1 0 0,-1 0 0,0 0 0,1 0 0,-1 0 0,0 0 0,0 0 0,1 0 0,-1 0 0,0 0 0,1 0 0,-1 0 0,0 0 0,1 0 0,-1 0 0,0 0 0,0 0 0,1 0 0,-1 0 0,1 0 0,-1 0 0,1 0 0,-1 0 0,1 0 0,-1 0 0,1 0 0,-1 0 0,1 0 0,-1 0 0,1 0 0,0 0 0,0 0 0,0 0 0,0 0 0,-1 0 0,1 0 0,0 0 0,0 0 0,0 0 0,0 0 0,-1 0 0,1 0 0,0 0 0,-1 0 0,1 0 0,-1 0 0,1 0 0,-1 0 0,1 0 0,-1 0 0,1 0 0,0 0 0,-1 0 0,1 0 0,0 4 0,0-3 0,-1 3 0,1-4 0,0 0 0,-1 4 0,1-3 0,0 2 0,-1 1 0,1-3 0,-1 6 0,1-6 0,0 3 0,-1-4 0,1 4 0,0-3 0,0 3 0,0-4 0,0 0 0,4 4 0,-3-3 0,4 4 0,-5-5 0,4 0 0,-3 0 0,4 0 0,-5 0 0,0 0 0,0 0 0,-1 0 0,1 0 0,0 0 0,0 0 0,0 0 0,-1 0 0,1 0 0,-1 0 0,1 0 0,-1 0 0,1 0 0,0 0 0,-1 0 0,1 0 0,0 0 0,0 0 0,0 0 0,-1 0 0,1 0 0,0 0 0,-1 0 0,1 0 0,-1 0 0,1 0 0,0 0 0,-1 0 0,1 0 0,0 0 0,0 0 0,-1 0 0,1 0 0,0-4 0,-1 3 0,1-3 0,-1 4 0,1 0 0,0 0 0,-1 0 0,1 0 0,0 0 0,0 0 0,-1 0 0,1 0 0,-1 0 0,1 0 0,-1 0 0,1 0 0,-1 0 0,1 0 0,-1 0 0,1 0 0,0 0 0,-1 0 0,1 0 0,0 0 0,0 0 0,0 0 0,0-4 0,-1 3 0,1-3 0,0 4 0,5-5 0,-4 4 0,3-3 0,1-1 0,-4 4 0,4-3 0,-1 0 0,-3 2 0,4-2 0,-5 4 0,0 0 0,0 0 0,-1 0 0,1 0 0,0 0 0,-1 0 0,1 0 0,-1 0 0,0 0 0,0 0 0,0 0 0,0 0 0,-3 0 0,-2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20:04:04.790"/>
    </inkml:context>
    <inkml:brush xml:id="br0">
      <inkml:brushProperty name="width" value="0.035" units="cm"/>
      <inkml:brushProperty name="height" value="0.035" units="cm"/>
    </inkml:brush>
  </inkml:definitions>
  <inkml:trace contextRef="#ctx0" brushRef="#br0">418 1 24575,'-11'0'0,"-3"0"0,2 0 0,-5 3 0,1 2 0,3 3 0,-2 0 0,2 4 0,0-3 0,-3 3 0,8-5 0,-4 1 0,0 4 0,4-4 0,-4 4 0,4-5 0,1 1 0,-5 0 0,3-1 0,-2 1 0,3 4 0,0-4 0,-4 4 0,3-4 0,-6 4 0,6-4 0,-7 4 0,3-4 0,0 4 0,-2-2 0,6 1 0,-7-3 0,11 4 0,-6-3 0,6 3 0,-2-5 0,3 1 0,0-1 0,4 0 0,0 1 0,0-1 0,0 1 0,0-1 0,0 0 0,0 0 0,0 1 0,0-1 0,3 1 0,2-1 0,3 5 0,-1-3 0,1 6 0,0-2 0,0-1 0,1 4 0,-1-3 0,0-1 0,0 4 0,0-4 0,4 1 0,-3 3 0,7-7 0,-7 3 0,6-4 0,-6 0 0,6 0 0,-6 0 0,7 0 0,-8 0 0,4 0 0,-1-1 0,-2 1 0,7 0 0,-8-3 0,4 2 0,-1-7 0,2 7 0,3-6 0,1 7 0,0-7 0,-1 6 0,6-6 0,-4 3 0,8-4 0,9 0 0,-10 0 0,14 0 0,-22 0 0,5 0 0,-5 0 0,-1 0 0,-3 0 0,2 0 0,-6 0 0,3-4 0,-1-4 0,-2-1 0,2-2 0,-3-1 0,-4 3 0,0-2 0,-4-1 0,0 0 0,0-5 0,0 5 0,0-4 0,0 8 0,0-8 0,0 7 0,0-6 0,0 2 0,0 0 0,0-2 0,0 6 0,0-3 0,0 0 0,-4 0 0,0-1 0,-4-3 0,0 4 0,-1-5 0,1 0 0,-1 0 0,1 1 0,0 3 0,-1-3 0,1 3 0,0 1 0,4-4 0,-3 7 0,2-7 0,1 8 0,-3-4 0,2 0 0,-3 0 0,0 0 0,4 1 0,-3 7 0,7-3 0,-7 3 0,2-4 0,1 0 0,-3 1 0,3-1 0,-3 1 0,3-1 0,-3 4 0,6-3 0,-6 6 0,3-2 0,0-1 0,-2 4 0,1-4 0,1 1 0,-3 2 0,3-6 0,-4 6 0,1-2 0,2 0 0,-1 2 0,1-3 0,-2 1 0,-1 2 0,1-6 0,0 7 0,-1-4 0,4 1 0,-2 2 0,2-2 0,-1 3 0,2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20:04:06.935"/>
    </inkml:context>
    <inkml:brush xml:id="br0">
      <inkml:brushProperty name="width" value="0.035" units="cm"/>
      <inkml:brushProperty name="height" value="0.035" units="cm"/>
    </inkml:brush>
  </inkml:definitions>
  <inkml:trace contextRef="#ctx0" brushRef="#br0">274 5 24575,'-11'0'0,"3"0"0,-13-4 0,2 7 0,-3-3 0,-5 13 0,9-7 0,-3 10 0,-1-6 0,4 3 0,-3 3 0,12-3 0,-6 0 0,9 3 0,-6-7 0,4 2 0,4 1 0,-3-4 0,6 4 0,-2-5 0,3 1 0,0 0 0,0-1 0,0 1 0,0-1 0,0 1 0,0-1 0,0 1 0,0-1 0,0 1 0,0-1 0,0 1 0,0-1 0,0 1 0,0 3 0,0-2 0,0 7 0,0-8 0,0 8 0,0-4 0,0 5 0,4 7 0,0-5 0,5 5 0,-1-8 0,1 6 0,-1-9 0,1 13 0,-1-13 0,4 5 0,-3-2 0,3-3 0,0 0 0,-2 3 0,1-8 0,1 4 0,-3 0 0,3-3 0,-4 2 0,-1-3 0,5 0 0,-4 0 0,4-1 0,-5 1 0,1-1 0,4 1 0,-4 0 0,4 0 0,-5-1 0,5 1 0,-4-3 0,4 2 0,-5-7 0,8 7 0,-5-2 0,5-1 0,-8 0 0,1-4 0,3 0 0,-2 0 0,2 0 0,1 0 0,-3 0 0,6 0 0,-6 0 0,6 0 0,-2 0 0,4 0 0,4 0 0,-3-8 0,8-2 0,-8-7 0,8-1 0,-3 0 0,0-4 0,-1 3 0,-5-2 0,-4 4 0,-1 0 0,-4 0 0,1 1 0,-5 3 0,0-3 0,-4 0 0,0 3 0,0-11 0,0 10 0,0-8 0,0 1 0,0-2 0,-4-5 0,-1 1 0,-5-1 0,1 1 0,0 0 0,0 4 0,0 1 0,1 6 0,-1-1 0,1 0 0,3 4 0,-2 2 0,3 3 0,-4 0 0,4 1 0,-3-1 0,-1 0 0,-5-7 0,1 5 0,-4-9 0,8 10 0,-4-3 0,4 5 0,1-1 0,3 1 0,-3-1 0,2 4 0,-2-3 0,-1 6 0,1-6 0,-1 6 0,1-2 0,-1 3 0,1 0 0,0 0 0,-1 0 0,1 0 0,0 0 0,0 0 0,3 0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20:04:08.808"/>
    </inkml:context>
    <inkml:brush xml:id="br0">
      <inkml:brushProperty name="width" value="0.035" units="cm"/>
      <inkml:brushProperty name="height" value="0.035" units="cm"/>
    </inkml:brush>
  </inkml:definitions>
  <inkml:trace contextRef="#ctx0" brushRef="#br0">32 8 23449,'0'-7'0,"0"7"555,0 4-555,0 9 188,0-2-188,0 1 95,0 0-95,-6 0 288,4 0-288,-5 3 0,7-7 0,0 4 0,-7-4 0,5-1 0,-6 1 0,8 0 0,0-1 0,0 1 0,0-1 0,0 1 0,0 0 0,0-1 0,0 0 0,0 0 0,0 1 0,0-1 0,0 0 0,0 1 0,0-1 0,0 0 0,4 0 0,-1 0 0,5-3 0,-1-1 0,0-3 0,0 0 0,1 0 0,-1 0 0,1 0 0,-1 0 0,1 0 0,3 0 0,-2 0 0,7 0 0,-8 0 0,4 0 0,-5 0 0,1 0 0,-1 0 0,1 0 0,-1-3 0,1 2 0,-1-6 0,1 3 0,-1 0 0,1-3 0,-1 3 0,-2-4 0,-2 0 0,-3 1 0,0 0 0,0-1 0,0 1 0,0-1 0,0 1 0,0 0 0,0-1 0,0 1 0,-3 3 0,-1-3 0,-7 6 0,2-2 0,-2 3 0,0-4 0,2 3 0,-7-6 0,8 6 0,-8-7 0,3 7 0,0-6 0,-2 6 0,6-2 0,-3 3 0,5 0 0,-1 0 0,0 0 0,1-3 0,-1 2 0,4-6 0,-2 6 0,5-2 0,-3 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20:04:10.368"/>
    </inkml:context>
    <inkml:brush xml:id="br0">
      <inkml:brushProperty name="width" value="0.035" units="cm"/>
      <inkml:brushProperty name="height" value="0.035" units="cm"/>
    </inkml:brush>
  </inkml:definitions>
  <inkml:trace contextRef="#ctx0" brushRef="#br0">0 922 24575,'31'-30'0,"10"-13"0,2-1 0,3-2 0,-6 6 0,-2 0 0,2-7 0,1-1 0,10-7 0,-6 4 0,-14 10 0,10-10 0,0 1 0,-9 15 0,9-22 0,-4 14 0,-5 5 0,-11 8 0,1 8 0,-9 5 0,0 0 0,-2 4 0,1 1 0,-3 5 0,2-1 0,-3 0 0,-1 0 0,0 1 0,-3 0 0,-1 3 0,-3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20:04:12.033"/>
    </inkml:context>
    <inkml:brush xml:id="br0">
      <inkml:brushProperty name="width" value="0.035" units="cm"/>
      <inkml:brushProperty name="height" value="0.035" units="cm"/>
    </inkml:brush>
  </inkml:definitions>
  <inkml:trace contextRef="#ctx0" brushRef="#br0">232 0 24575,'-7'0'0,"-9"0"0,5 12 0,-14-4 0,14 12 0,-16-1 0,17-5 0,-12 8 0,9-5 0,-4-3 0,3 7 0,6-8 0,-6 10 0,7-9 0,-4 5 0,4-12 0,6 1 0,-2-1 0,0 1 0,2-1 0,-3 1 0,4-1 0,0 1 0,0-1 0,0 0 0,0 0 0,0 0 0,0 0 0,4-3 0,-1-1 0,5-3 0,-1 0 0,0 0 0,1 0 0,-1 0 0,1 0 0,-1 0 0,1 0 0,-1 0 0,5 0 0,-4 0 0,8 0 0,-3 0 0,3-3 0,1 2 0,0-7 0,-5 4 0,4-4 0,-8 0 0,8-1 0,-7 2 0,2 2 0,1-2 0,-4 3 0,4-4 0,-5 3 0,-2-1 0,1 1 0,-5-2 0,2-1 0,-3 1 0,0 0 0,0-1 0,0 1 0,0-1 0,0 1 0,-3 0 0,-1-1 0,-3 1 0,-1 3 0,4-3 0,-3 6 0,7-6 0,-7 7 0,3-4 0,0 4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20:22:23.481"/>
    </inkml:context>
    <inkml:brush xml:id="br0">
      <inkml:brushProperty name="width" value="0.035" units="cm"/>
      <inkml:brushProperty name="height" value="0.035" units="cm"/>
      <inkml:brushProperty name="color" value="#E71224"/>
    </inkml:brush>
  </inkml:definitions>
  <inkml:trace contextRef="#ctx0" brushRef="#br0">328 932 24575,'19'0'0,"16"0"0,7 0 0,13-5 0,-8 3 0,0-8 0,-1 3 0,-5-4 0,4 5 0,-11-4 0,4 9 0,-5-9 0,-7 4 0,5 0 0,-10-2 0,-1 7 0,-1-4 0,-9 1 0,8 3 0,-8-3 0,4 4 0,-5-4 0,4 3 0,-3-3 0,9 0 0,-9 3 0,8-4 0,-8 5 0,9-4 0,-5 3 0,1-4 0,4 1 0,-9 3 0,8-4 0,-3 5 0,0-4 0,3 3 0,5-3 0,8 0 0,5-2 0,-6 0 0,0 2 0,-9-1 0,10 4 0,-4-3 0,-1-1 0,5 4 0,-4-3 0,-1 4 0,5 0 0,-10 0 0,4 0 0,0 0 0,-4 0 0,5 0 0,-12 0 0,5 0 0,-4 0 0,4 0 0,-4 0 0,3 0 0,-3 0 0,5 0 0,5 0 0,-4 0 0,4 0 0,0 0 0,-4 0 0,4 0 0,-5 0 0,5 0 0,-9 0 0,14 0 0,-14 0 0,18 0 0,-12 0 0,6 0 0,-8 0 0,-1 0 0,1 0 0,5 0 0,-4 0 0,4 0 0,-5 0 0,-1 0 0,-4 0 0,3 0 0,-3 0 0,0 4 0,3 1 0,-8 0 0,4 3 0,0-7 0,-4 7 0,12-7 0,-11 7 0,7-7 0,-10 7 0,1-7 0,5 3 0,-4-4 0,4 0 0,-6 0 0,1 0 0,0 0 0,0 0 0,0 0 0,0 0 0,0 0 0,-1 0 0,1 0 0,0 0 0,-1 0 0,1 0 0,0 0 0,0 0 0,0 0 0,0 0 0,-1 0 0,6 0 0,-4 0 0,4 0 0,-5 0 0,4 0 0,-3 0 0,4 0 0,-5 0 0,0 0 0,4 0 0,-3 0 0,4 0 0,-5 0 0,0 0 0,4 0 0,-3 0 0,4 0 0,-5 0 0,0 0 0,-1 0 0,1 0 0,0 0 0,0 0 0,0 0 0,-1 0 0,1 0 0,0 0 0,0 0 0,-1 0 0,1 0 0,0 0 0,-1 0 0,1 0 0,0 0 0,0 0 0,0 0 0,-1 0 0,1 0 0,0 0 0,0 0 0,0-4 0,-1 3 0,1-3 0,0 4 0,0-4 0,0 3 0,4-8 0,-3 4 0,9-4 0,-9-1 0,14 0 0,-8-4 0,9-2 0,-5 1 0,5-4 0,-4 3 0,4-4 0,-5 4 0,-5-2 0,3 7 0,-7-3 0,7 4 0,-8 1 0,4-1 0,-5 1 0,0 0 0,0 0 0,-1 0 0,5-4 0,-3 3 0,3-2 0,-5 3 0,-3 0 0,3 4 0,-7-3 0,3 3 0,-4-4 0,0 0 0,0 1 0,0-1 0,0 1 0,0-1 0,0 1 0,0-1 0,0 1 0,0-1 0,-4 0 0,-2-4 0,-7 2 0,2-3 0,-8 5 0,9-1 0,-8 1 0,3-1 0,-5 0 0,0 0 0,1 5 0,-7-4 0,5 3 0,-10-5 0,5 6 0,-7-5 0,1 4 0,0-5 0,-1 0 0,1 0 0,0 5 0,-1-3 0,-5 2 0,9-3 0,-8-2 0,10 7 0,-14-4 0,12 3 0,0 1 0,10 0 0,9 1 0,-4 3 0,1-3 0,3 4 0,-4 0 0,5 0 0,0 0 0,0 0 0,0 0 0,0 0 0,0 0 0,-5-4 0,4 3 0,-9-4 0,9 5 0,-8 0 0,8 0 0,-4-4 0,5 3 0,-5-3 0,4 4 0,-4 0 0,0 0 0,4 0 0,-12 0 0,6-4 0,-8 3 0,4-4 0,-5 1 0,4 2 0,-10-7 0,10 7 0,-10-2 0,4 4 0,1 0 0,-5-5 0,4 4 0,-5-4 0,-1 5 0,1 0 0,0 0 0,-1 0 0,1 0 0,5 0 0,-4 0 0,10 0 0,-10 0 0,5 0 0,-15 4 0,6 2 0,0 0 0,4 3 0,4-8 0,0 4 0,-4-5 0,5 0 0,-1 0 0,2 0 0,-1 0 0,5 0 0,-4 0 0,5 0 0,5 0 0,-3 0 0,3 0 0,0 0 0,-4 0 0,9 0 0,-8 0 0,7 0 0,-6 0 0,7 0 0,-8 0 0,8 0 0,-4 0 0,0 0 0,4 0 0,-8 0 0,7 0 0,-7 0 0,8 0 0,-9 0 0,4 0 0,-4 0 0,4 0 0,-9 0 0,7 0 0,-8 0 0,0 0 0,-2 0 0,0 0 0,-4 0 0,-4 0 0,6 0 0,-5 0 0,14 0 0,-5 0 0,4 0 0,-5 0 0,7 0 0,-1 0 0,0-4 0,1 3 0,-1-4 0,0 1 0,0 3 0,5-4 0,-3 1 0,3 3 0,-5-4 0,1 1 0,4 3 0,-4-4 0,4 1 0,-5 3 0,6-4 0,-5 5 0,9 0 0,-9 0 0,9 0 0,-12-4 0,6 3 0,-8-4 0,9 5 0,-3 0 0,7 0 0,-7 0 0,3 0 0,-5 0 0,5 0 0,-3 0 0,3 0 0,-5 0 0,0 0 0,5 0 0,-3 0 0,3 5 0,0-4 0,-4 8 0,9-8 0,-3 7 0,-1-3 0,4 0 0,-4 4 0,5-5 0,0 5 0,0-4 0,4 3 0,-2-3 0,6 3 0,-3 1 0,4 0 0,-4-5 0,3 4 0,-3-3 0,4 4 0,0 0 0,0 0 0,0-1 0,0 1 0,0 0 0,0 0 0,0 0 0,0-1 0,0 6 0,0-4 0,0 4 0,0-5 0,0-1 0,0 1 0,0 0 0,0 0 0,0 0 0,3 0 0,-2-1 0,7 1 0,-7 0 0,3 0 0,1 5 0,-4-4 0,3 8 0,-4-8 0,0 8 0,0-7 0,0 7 0,0-3 0,0 0 0,0 3 0,4-3 0,-3 4 0,4 1 0,-5-1 0,0 1 0,0 8 0,0-6 0,0 6 0,0-8 0,0-1 0,0 1 0,0 0 0,0-6 0,0 5 0,0-9 0,4 3 0,-3-4 0,3 0 0,0 0 0,-3 0 0,3 0 0,-4 0 0,3-5 0,-2 4 0,7-7 0,-7 7 0,7-7 0,-3 7 0,3-7 0,-4 6 0,4-6 0,-3 3 0,3-4 0,0 0 0,1 0 0,-1 0 0,1 0 0,-1 0 0,1 0 0,0 0 0,-1 0 0,0 0 0,1 4 0,-1-3 0,1 3 0,-1-1 0,1-2 0,-1 3 0,0 0 0,1-3 0,-1 2 0,0-3 0,-3 0 0,-2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20:22:32.560"/>
    </inkml:context>
    <inkml:brush xml:id="br0">
      <inkml:brushProperty name="width" value="0.035" units="cm"/>
      <inkml:brushProperty name="height" value="0.035" units="cm"/>
      <inkml:brushProperty name="color" value="#E71224"/>
    </inkml:brush>
  </inkml:definitions>
  <inkml:trace contextRef="#ctx0" brushRef="#br0">0 0 24575,'8'0'0,"18"8"0,-2-1 0,15 8 0,-7-9 0,0 3 0,1-3 0,5 5 0,-4 0 0,11 1 0,-11-2 0,5 2 0,-7-2 0,-5 1 0,3-1 0,-9-4 0,0-2 0,-3 1 0,-8-4 0,4 3 0,-5 0 0,-1-3 0,1 3 0,0-4 0,0 0 0,0 0 0,-1 0 0,1 0 0,-1 0 0,1 0 0,-1 0 0,-3 4 0,3-3 0,-3 3 0,3-4 0,1 0 0,0 0 0,0 0 0,0 0 0,0 0 0,4 0 0,2 0 0,5 0 0,-1 0 0,1 0 0,-1 4 0,7-3 0,-5 4 0,4-5 0,0 5 0,-4-4 0,4 3 0,-5-4 0,-1 0 0,1 0 0,-1 0 0,-4 0 0,4 5 0,-9-4 0,8 3 0,-3-4 0,0 0 0,-2 0 0,1 0 0,-4 4 0,4-3 0,-1 3 0,-3-4 0,4 0 0,-5 0 0,0 0 0,-1 0 0,1 0 0,0 0 0,0 0 0,0 0 0,0 0 0,-1 0 0,5 4 0,-3-3 0,3 3 0,-4-4 0,0 0 0,-1 4 0,1-3 0,0 3 0,5-4 0,-4 0 0,3 0 0,-4 0 0,0 0 0,5 0 0,-4 0 0,3 0 0,1 0 0,-4 0 0,4 0 0,-1 0 0,6 0 0,2 0 0,-3 0 0,1 0 0,-5 0 0,6 0 0,0 0 0,-1 0 0,1 0 0,-5 0 0,3 0 0,-3 0 0,4 0 0,-4 0 0,4 0 0,-5 0 0,1 0 0,4 0 0,-5 0 0,6 0 0,-1 0 0,1 0 0,0 0 0,-6 0 0,5 0 0,-4 0 0,4 0 0,-4 0 0,7 0 0,-11 0 0,7 0 0,-4 0 0,-4 0 0,3 0 0,1 0 0,-4 0 0,3 0 0,1-5 0,-4 4 0,4-3 0,-1 4 0,-3-4 0,9 3 0,-4-7 0,-1 6 0,5-6 0,-4 6 0,4-2 0,1 0 0,-1-2 0,1 1 0,-1-4 0,1 8 0,0-8 0,8 3 0,-6-4 0,6 1 0,-13-1 0,3 5 0,-3-4 0,4 8 0,-4-7 0,4 7 0,-5-8 0,1 8 0,4-8 0,-5 8 0,1-3 0,-1 0 0,0 3 0,-4-3 0,8 4 0,-8 0 0,4 0 0,-6-4 0,1 3 0,0-3 0,0 4 0,0 0 0,0-4 0,3 3 0,-2-3 0,3 4 0,-4 0 0,0 0 0,0 0 0,0 0 0,-1 0 0,1 0 0,0 0 0,0 0 0,-1 0 0,1 0 0,4 0 0,-3 0 0,2 0 0,-3 0 0,0 0 0,0 0 0,0 0 0,0 0 0,0 0 0,-1 0 0,1 0 0,0 0 0,0 0 0,0 0 0,0 0 0,4 0 0,-3 0 0,4 0 0,0 0 0,-4 0 0,8 0 0,-8 0 0,8 0 0,-8 0 0,9 0 0,-9 0 0,8 0 0,-8 0 0,4 0 0,0 0 0,-4 0 0,3 0 0,-4 0 0,0 0 0,0 0 0,0 0 0,-1 0 0,1 0 0,0 0 0,0 0 0,0 0 0,0 0 0,0 0 0,-1 0 0,1 0 0,5 0 0,-4 0 0,3 0 0,-4 0 0,0 0 0,0 0 0,0 0 0,0 4 0,0-3 0,-1 3 0,1 0 0,0-3 0,5 3 0,-4-4 0,12 0 0,-11 4 0,11-3 0,-12 2 0,9-3 0,-4 0 0,4 0 0,6 0 0,-4 0 0,5 0 0,-1 0 0,-4 0 0,4 0 0,-6 0 0,7 0 0,-5 0 0,4 0 0,-10 0 0,3 0 0,-3 0 0,0 0 0,3 0 0,1 0 0,1 0 0,4 0 0,-9 0 0,3 0 0,-3 0 0,4 0 0,1 0 0,-5 0 0,3 0 0,-3 0 0,0 0 0,3 0 0,-8 0 0,4 0 0,-1 0 0,-3 0 0,4 0 0,-5 0 0,5 5 0,-4-4 0,3 3 0,1-4 0,1 0 0,-1 0 0,5 0 0,-4 0 0,4 0 0,5 0 0,-4 0 0,-1 0 0,-1 5 0,-8-4 0,9 3 0,-9-4 0,8 0 0,-3 0 0,0 0 0,3 0 0,-8 0 0,9 0 0,-4 0 0,-1 0 0,5 0 0,-9 0 0,8 0 0,-8 0 0,4 0 0,-1 0 0,-3 0 0,4 0 0,0 0 0,-4 0 0,3 0 0,5 0 0,-7 0 0,11 0 0,-12 0 0,4 0 0,-5 0 0,4 0 0,-3 0 0,4 0 0,0 0 0,-4 0 0,3 0 0,1 0 0,-4 0 0,8 0 0,-8 0 0,9 0 0,-4 4 0,4-3 0,1 4 0,-1-5 0,1 0 0,-1 0 0,7 0 0,-5 0 0,9 0 0,6 0 0,-8 0 0,12 0 0,-19 0 0,4 0 0,-5 0 0,-1 0 0,1 0 0,-5 0 0,3 0 0,-8 0 0,8 0 0,-8 0 0,4 0 0,0 0 0,-4 0 0,3 0 0,1 0 0,-4 0 0,4 0 0,-2 0 0,-2 0 0,3 0 0,-4 0 0,0 0 0,0 0 0,-1 0 0,1 0 0,0 0 0,0 0 0,0 0 0,0 0 0,-1 0 0,1 0 0,5 0 0,-4 0 0,4 0 0,-1 0 0,-3 0 0,4 0 0,-5 0 0,0 0 0,-1 0 0,1 0 0,0 0 0,-1 0 0,1 0 0,-5 4 0,4-4 0,-3 4 0,3-4 0,1 0 0,-1 0 0,1 0 0,0 0 0,-1 0 0,1 0 0,0 0 0,0 0 0,0 0 0,-1 0 0,1 0 0,0 0 0,0 0 0,0 4 0,0-3 0,0 3 0,-1-4 0,1 0 0,0 0 0,0 0 0,0 4 0,0-3 0,0 3 0,-1-4 0,1 0 0,0 0 0,-4 4 0,2-3 0,-6 6 0,3-2 0,-4 8 0,0-7 0,0 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20:23:14.818"/>
    </inkml:context>
    <inkml:brush xml:id="br0">
      <inkml:brushProperty name="width" value="0.035" units="cm"/>
      <inkml:brushProperty name="height" value="0.035" units="cm"/>
      <inkml:brushProperty name="color" value="#E71224"/>
    </inkml:brush>
  </inkml:definitions>
  <inkml:trace contextRef="#ctx0" brushRef="#br0">125 644 24575,'8'0'0,"0"0"0,1 0 0,0 0 0,-1 0 0,1 0 0,0 0 0,0 0 0,0 0 0,0 0 0,0 0 0,-1 0 0,1 0 0,0 0 0,0 0 0,0 0 0,-1 0 0,0 0 0,1 0 0,-1 0 0,0 0 0,1 0 0,-1 0 0,0 0 0,1 0 0,-1 3 0,0-2 0,0 3 0,1-4 0,-1 0 0,0 0 0,0 0 0,1 0 0,0 0 0,-1 0 0,1 0 0,-1 0 0,1 0 0,0 0 0,-1 0 0,1 0 0,0 0 0,-1 0 0,1-4 0,0 3 0,-4-7 0,3 3 0,-4-4 0,1 0 0,3 1 0,-7-1 0,7 0 0,-4 0 0,1 0 0,-1 0 0,0 0 0,-3 0 0,3 0 0,-4 0 0,0-5 0,0 4 0,0-3 0,0 4 0,0 0 0,0 0 0,0-5 0,0 4 0,0-9 0,0 9 0,0-4 0,0 0 0,0 4 0,0-8 0,0 8 0,0-4 0,0 5 0,0 0 0,0 0 0,0 0 0,0 0 0,0 0 0,0 0 0,0 0 0,0 0 0,0 0 0,0 1 0,0-1 0,0 0 0,0 0 0,0 0 0,0 0 0,0 0 0,0 0 0,0 0 0,0 0 0,-4 0 0,3 0 0,-3 0 0,0 0 0,3 0 0,-3 0 0,4 0 0,-4 0 0,3 1 0,-7-1 0,7 0 0,-7 0 0,7 1 0,-7 3 0,7-3 0,-6 7 0,6-7 0,-7 7 0,3-3 0,-4 4 0,1 0 0,-1 0 0,4-4 0,-2 3 0,2-3 0,-4 4 0,0 0 0,0 0 0,1 0 0,-1 0 0,0 0 0,0 0 0,0 0 0,1 0 0,-1 0 0,0 0 0,0 0 0,0 0 0,1 0 0,-1 0 0,0 0 0,0 0 0,0 0 0,0 0 0,0 0 0,0 0 0,0 0 0,0 0 0,0 0 0,0 0 0,0 0 0,-5 0 0,4 0 0,-4 0 0,5 0 0,0 0 0,0 0 0,0 0 0,0 0 0,0 0 0,0 0 0,0 0 0,0 0 0,0 0 0,0 0 0,4 4 0,-3-3 0,3 7 0,-4-3 0,4 4 0,-2-1 0,2 1 0,0-1 0,-3 1 0,7 0 0,-3 0 0,4 0 0,-4-1 0,3 1 0,-3 0 0,4 0 0,-3 0 0,2 0 0,-3 0 0,4-1 0,0 1 0,-4 0 0,3 0 0,-3-1 0,4 1 0,0 0 0,0 0 0,0 0 0,0-1 0,0 1 0,0 0 0,0 0 0,0 0 0,0-1 0,0 1 0,0 0 0,0-1 0,3-3 0,-2 3 0,3-3 0,0 4 0,-3-1 0,3 1 0,-4 0 0,0 0 0,4-1 0,-3 1 0,3 0 0,-4-1 0,0 1 0,4 0 0,-3 0 0,2-1 0,-3 1 0,4 7 0,-3-5 0,6 5 0,-6-8 0,3 1 0,-4 0 0,0-1 0,0 0 0,0 1 0,4-4 0,-3 2 0,3-2 0,-1 3 0,-2 0 0,3 0 0,0-3 0,-4 2 0,4-2 0,-4 3 0,0 0 0,0 1 0,0-1 0,0 0 0,4-4 0,-4-4 0,4-1 0,-4-3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20:29:23.202"/>
    </inkml:context>
    <inkml:brush xml:id="br0">
      <inkml:brushProperty name="width" value="0.035" units="cm"/>
      <inkml:brushProperty name="height" value="0.035" units="cm"/>
      <inkml:brushProperty name="color" value="#E71224"/>
    </inkml:brush>
  </inkml:definitions>
  <inkml:trace contextRef="#ctx0" brushRef="#br0">9 99 23674,'-8'0'0,"7"0"445,6 0-445,5 0 151,3 0-151,-4 0 76,4 0-76,2 0 229,5 0-229,5 0 0,8 0 0,1 0 0,18 0 0,-10 0 0,12-5 0,-7-2 0,0-4 0,0 4 0,7-8 0,-11 8 0,3-4 0,-19 2 0,4 8 0,-10-4 0,4 5 0,-6-4 0,6 3 0,-4-4 0,5 5 0,-7 0 0,1 0 0,-1 0 0,6 0 0,-4 0 0,5 0 0,-7 0 0,6 0 0,-4 0 0,10 0 0,-4 0 0,-1 0 0,5 0 0,-4 0 0,-1 0 0,14-4 0,-17 2 0,11-3 0,-15 5 0,7 0 0,-6 0 0,6 0 0,-12 0 0,5 0 0,-9 0 0,8 0 0,-8 0 0,4 0 0,-5 0 0,0 0 0,-1 0 0,1 0 0,0 0 0,0 0 0,0 0 0,0 0 0,0 0 0,-1 0 0,1 0 0,4 0 0,-3 0 0,3 0 0,-4 0 0,4 0 0,2 0 0,5 0 0,-1 0 0,6 0 0,-4 0 0,10 0 0,-4 0 0,5 0 0,0 0 0,0 0 0,0 0 0,0 0 0,1 0 0,-1 0 0,0 0 0,-5 0 0,3 0 0,-9 0 0,10 0 0,-15 0 0,8 0 0,-9 0 0,0 0 0,-1 0 0,-6 0 0,1 0 0,0 0 0,4 0 0,-3 0 0,3 0 0,0 0 0,-3 0 0,4 0 0,-1 0 0,-3 0 0,9 0 0,-4 0 0,4 0 0,1 0 0,-1 0 0,1 0 0,5 5 0,-4-4 0,4 4 0,-5-5 0,-1 0 0,1 5 0,-5-4 0,3 3 0,1-4 0,1 0 0,4 0 0,-9 0 0,3 0 0,-8 0 0,9 0 0,-9 0 0,8 0 0,-8 0 0,8 0 0,-7 0 0,7 0 0,-8 0 0,4 0 0,-1 0 0,-3 0 0,4 0 0,3 0 0,-6 0 0,12 0 0,-13 0 0,3 0 0,1 0 0,-4 0 0,4 0 0,-6 0 0,1 0 0,0 0 0,0 0 0,0 0 0,0 0 0,-1 0 0,1 0 0,-1 0 0,1 0 0,-1 0 0,0 0 0,1 0 0,-1 0 0,1 0 0,-1 0 0,0 0 0,0 0 0,0 0 0,0 0 0,0 0 0,1 0 0,-1 0 0,0 0 0,-3 0 0,-1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20:29:29.531"/>
    </inkml:context>
    <inkml:brush xml:id="br0">
      <inkml:brushProperty name="width" value="0.035" units="cm"/>
      <inkml:brushProperty name="height" value="0.035" units="cm"/>
      <inkml:brushProperty name="color" value="#E71224"/>
    </inkml:brush>
  </inkml:definitions>
  <inkml:trace contextRef="#ctx0" brushRef="#br0">0 80 24575,'12'0'0,"-2"0"0,2 0 0,-3 0 0,5 0 0,-4 0 0,8 0 0,-3 0 0,4 0 0,1 0 0,0-5 0,-1 4 0,1-3 0,-5 4 0,3 0 0,-3 0 0,0 0 0,3 0 0,-8 0 0,4 0 0,-6 0 0,6 0 0,-4 0 0,4 0 0,-5 0 0,-1 0 0,1 0 0,0 0 0,0 0 0,0 0 0,4 0 0,-4 0 0,4 0 0,-4 0 0,0 0 0,0 0 0,0 0 0,-1 0 0,1 0 0,0 0 0,0 0 0,0 0 0,-1 0 0,1 0 0,-1 0 0,1 0 0,-1 0 0,1 0 0,-1 0 0,0 0 0,1 0 0,-1 0 0,1 0 0,-1 0 0,1 0 0,-1 0 0,1 0 0,-1 0 0,0 0 0,1 0 0,0 0 0,-1 0 0,-3-4 0,3 3 0,-3-3 0,4 0 0,0 3 0,-1-3 0,1 4 0,0-4 0,0 3 0,0-3 0,-1 4 0,1 0 0,0-4 0,0 3 0,0-3 0,-1 4 0,1-4 0,0 3 0,-1-3 0,1 4 0,-1 0 0,-3-3 0,3 2 0,-4-3 0,5 4 0,-5-4 0,4 3 0,-7-6 0,3 6 0,-4-3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4T18:12:29.730"/>
    </inkml:context>
    <inkml:brush xml:id="br0">
      <inkml:brushProperty name="width" value="0.035" units="cm"/>
      <inkml:brushProperty name="height" value="0.035" units="cm"/>
      <inkml:brushProperty name="color" value="#E71224"/>
    </inkml:brush>
  </inkml:definitions>
  <inkml:trace contextRef="#ctx0" brushRef="#br0">81 20 24575,'0'8'0,"0"1"0,0-1 0,0 1 0,0 0 0,0 0 0,0 4 0,0-3 0,0 4 0,0-5 0,0 0 0,0 4 0,0-3 0,-4 4 0,3-5 0,-3 0 0,4-1 0,-4 1 0,3 0 0,-3 0 0,4 0 0,0 0 0,0-1 0,0 1 0,-4 0 0,3 0 0,-3 0 0,4 0 0,0 4 0,0-3 0,0 9 0,-4-9 0,3 8 0,-3-3 0,4 5 0,-5-1 0,4 1 0,-3-1 0,-1 1 0,4-1 0,-3 7 0,0-5 0,2 4 0,-2-6 0,4 1 0,-4 0 0,3-6 0,-4 0 0,5 0 0,0-4 0,0 3 0,0-4 0,0 0 0,-3-4 0,2-5 0,4-5 0,3 0 0,6 2 0,-7-1 0,2 3 0,-2-3 0,4 4 0,-1-4 0,1 3 0,0-3 0,0 4 0,5 0 0,0 0 0,6 0 0,0 0 0,-1-5 0,1 4 0,-1-3 0,1 4 0,-1 0 0,-4 0 0,-1 0 0,0 0 0,-4 0 0,8 0 0,-8 0 0,8 0 0,-8 0 0,4 0 0,0 0 0,-4 0 0,3 0 0,-4 0 0,0 0 0,0 0 0,0 0 0,0 0 0,-1 0 0,1 0 0,0 0 0,0 0 0,0 0 0,0 0 0,-1 0 0,1 0 0,0 0 0,0 0 0,0 0 0,5 0 0,-4 0 0,3 0 0,-4 0 0,0 0 0,0 0 0,8 0 0,-6 0 0,7 0 0,-9 0 0,0 0 0,4 0 0,-3 0 0,4 0 0,-1 0 0,-3 0 0,4 0 0,0 0 0,-4 0 0,3 0 0,-4 0 0,5 0 0,-4 0 0,3 0 0,-4 0 0,0 4 0,0-3 0,0 3 0,0-4 0,0 0 0,-1 0 0,1 0 0,4 0 0,-3 0 0,3 0 0,-4 0 0,-1 0 0,1 0 0,5 0 0,1 4 0,-1-3 0,5 3 0,-4-4 0,4 5 0,1-4 0,-5 3 0,3-4 0,-3 0 0,8 0 0,-7 4 0,6-3 0,-12 3 0,4-4 0,-5 0 0,0 4 0,0-3 0,-1 3 0,1-4 0,0 4 0,0-3 0,0 3 0,0-4 0,0 0 0,4 0 0,-3 0 0,9 0 0,-9 0 0,8 0 0,-3 4 0,0-3 0,3 4 0,-3-5 0,4 0 0,1 0 0,8 0 0,-2 0 0,3 4 0,-10-3 0,-1 3 0,-8-4 0,9 0 0,-9 0 0,8 0 0,-8 0 0,9 0 0,-9 0 0,8 0 0,-8 0 0,8 0 0,-8 0 0,9 0 0,-9 0 0,4 0 0,-1 0 0,-3 0 0,4 0 0,-1 0 0,-3 0 0,4 0 0,0 0 0,-4 0 0,8 0 0,-8 0 0,9 0 0,-9 0 0,8 0 0,-3 0 0,4 0 0,1 0 0,0 0 0,-1 0 0,-4 0 0,3 0 0,-3 0 0,5 0 0,-6 0 0,0-4 0,0 3 0,-4-3 0,3 0 0,-4 3 0,0-3 0,5 4 0,-4-4 0,8 3 0,-3-3 0,0 0 0,3 3 0,3-3 0,-1 4 0,6-4 0,-7 3 0,1-3 0,-1 4 0,1-5 0,0 4 0,-1-3 0,1-1 0,8 4 0,-6-8 0,6 8 0,-3-3 0,-9 4 0,8-5 0,-9 4 0,0-3 0,3 4 0,-3 0 0,0 0 0,-1 0 0,-1 0 0,-3 0 0,9 0 0,-9-4 0,8 3 0,-8-3 0,12 4 0,-6 0 0,3 0 0,-5 0 0,-6 0 0,1 0 0,0 0 0,0 0 0,0 0 0,0 0 0,0 0 0,-1-4 0,1 3 0,0-3 0,-1 0 0,1 3 0,0-7 0,5 3 0,6-5 0,7-5 0,5-2 0,0 0 0,0-3 0,0 3 0,-5-4 0,4 5 0,-15-3 0,8 8 0,-13-3 0,3 4 0,-6 1 0,-3 0 0,-1 0 0,-4 1 0,0-1 0,0 0 0,0 0 0,-4 1 0,-1-1 0,-3 4 0,-10-3 0,3 3 0,-4-4 0,6 4 0,-1-4 0,4 8 0,-14-13 0,8 7 0,-15-13 0,4 8 0,-12-9 0,5 4 0,-11-1 0,5-3 0,-1 8 0,2-3 0,7 5 0,5 0 0,2 1 0,5 4 0,5-2 0,2 7 0,4-3 0,0 4 0,0 0 0,0 0 0,0 0 0,-5 0 0,4-4 0,-13 3 0,7-3 0,-13 4 0,8 0 0,-4 0 0,-1 0 0,0 0 0,-7 0 0,7-4 0,-5 3 0,4-4 0,-5 5 0,-1 0 0,7-4 0,-5 3 0,4-4 0,0 5 0,-4 0 0,10-4 0,-10 3 0,5-8 0,-7 7 0,1-7 0,0 7 0,-1-7 0,1 8 0,0-9 0,5 9 0,-4-9 0,10 9 0,-10-4 0,10 1 0,-10 3 0,10-4 0,-19 5 0,17 0 0,-11 0 0,14 0 0,1 0 0,-1 0 0,0 0 0,0 0 0,1 0 0,-7 0 0,5 0 0,-10 0 0,5 0 0,-7 0 0,1 0 0,0 0 0,-1 0 0,1 0 0,-15 0 0,12 0 0,-12 0 0,20 0 0,-4 0 0,10 0 0,-10 0 0,10 0 0,-10 0 0,10 0 0,-4 0 0,5 0 0,0 0 0,-5 0 0,4 0 0,0 0 0,-3 0 0,8 0 0,-9 0 0,-1 0 0,5 0 0,-10 0 0,5 0 0,-1 0 0,-4 0 0,10 0 0,-4 0 0,-1 0 0,5 0 0,-10 0 0,10 0 0,-10 0 0,-4 0 0,6 0 0,-5 0 0,14 0 0,5 0 0,-3 0 0,7 0 0,-2 0 0,4 0 0,0 0 0,-4 0 0,3 0 0,-3 0 0,5 0 0,-1 0 0,0 0 0,1 0 0,0 0 0,-1 0 0,0 0 0,1 0 0,-1 0 0,0 0 0,0 0 0,0 0 0,1 0 0,-1 0 0,0 0 0,4 4 0,1 1 0,4-1 0,0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5:33:37.686"/>
    </inkml:context>
    <inkml:brush xml:id="br0">
      <inkml:brushProperty name="width" value="0.035" units="cm"/>
      <inkml:brushProperty name="height" value="0.035" units="cm"/>
      <inkml:brushProperty name="color" value="#E71224"/>
    </inkml:brush>
  </inkml:definitions>
  <inkml:trace contextRef="#ctx0" brushRef="#br0">3643 0 24575,'-87'46'0,"0"-1"0,-1 1 0,1 0 0,0-1 0,1 0 0,-3 2 0,-1 0 0,1 0 0,3 1 0,6-2-1967,7-1 1,5 0 0,2-1 0,0 1 0,-3 1 1819,-12 7 1,-2 0 0,-2 1 0,2-1 0,1-1 146,8-5 0,1-1 0,0-1 0,3 0 0,1-1 0,-7 6 0,3 0 0,1-1 0,1-2 0,4-4 0,0-2 0,1-1 0,3-1-608,-9 7 1,2-2 0,7-5 607,4-4 0,3-3 21,-16 7 1,2 0-22,15-8 0,3-3 0,-30 8 0,18-5 3556,16-12-3556,9-3 4629,7-5-4629,5-5 4156,-11-2-4156,16-8 0,-11-11 0,18 7 0,1-7 0,6 15 0,0 0 0,-1 0 0,5-7 0,0 5 0,4-5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5:34:40.456"/>
    </inkml:context>
    <inkml:brush xml:id="br0">
      <inkml:brushProperty name="width" value="0.035" units="cm"/>
      <inkml:brushProperty name="height" value="0.035" units="cm"/>
      <inkml:brushProperty name="color" value="#E71224"/>
    </inkml:brush>
  </inkml:definitions>
  <inkml:trace contextRef="#ctx0" brushRef="#br0">14 1 24575,'0'17'0,"0"1"0,0 2 0,0 14 0,0-11 0,5 31 0,-4-24 0,4 58 0,-5-39 0,0 21 0,0-26 0,0-16 0,0 10 0,0-5 0,0-1 0,0 0 0,0-5 0,0 3 0,0-9 0,0 4 0,0-5 0,-5 0 0,4-1 0,-7 1 0,6-5 0,-2-2 0,0-4 0,3 0 0,4-4 0,8-1 0,7-4 0,1 0 0,1 0 0,-1 0 0,6 0 0,-4 0 0,10 0 0,-4 0 0,-1 0 0,5 0 0,-4 0 0,-1 0 0,-1 0 0,-5 0 0,0 0 0,-6 0 0,0 0 0,-5 0 0,0 0 0,-1 0 0,1 0 0,5 0 0,0 0 0,12-5 0,7-2 0,0-8 0,13 2 0,-6-8 0,7 2 0,-7-3 0,7-8 0,-13 6 0,8-11 0,-10 12 0,2-4 0,-8 6 0,0 5 0,-11-3 0,3 8 0,-7 1 0,2 2 0,-4 7 0,-4-7 0,-1 7 0,-4-3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5:35:08.282"/>
    </inkml:context>
    <inkml:brush xml:id="br0">
      <inkml:brushProperty name="width" value="0.035" units="cm"/>
      <inkml:brushProperty name="height" value="0.035" units="cm"/>
      <inkml:brushProperty name="color" value="#E71224"/>
    </inkml:brush>
  </inkml:definitions>
  <inkml:trace contextRef="#ctx0" brushRef="#br0">1 1 24575,'17'8'0,"24"26"0,-8 5 0,20 20 0,-15-8 0,15 16 0,13 7 0,-24-25 0,3 2-1366,17 4 1,2 2 1365,-8 1 0,2 0 0,14 1 0,4-1-909,0 4 1,1-1 908,-1-7 0,1 0 0,-18-11 0,0 2 0,0-3 0,21 8 0,-2-1 0,-1 9 0,-1-2-332,-3-16 0,-5-2 332,-21-4 0,-3 1 0,11-2 0,-2 0 0,13 17 0,-13-12 0,1-1 0,18 3 0,4 13 0,-20-20 0,-3 7 0,5 5 0,-1-7 1730,-7-6-1730,-1 3 2628,-4-11-2628,-9 4 854,-3-11-854,-8 3 0,-2-6 0,-18-3 0,-17-25 0,9 8 0,-2-12 0,33 29 0,11 7 0,1-1 0,29 23 0,-29-23 0,14 17 0,-39-25 0,-2 1 0,-4-2 0,0-3 0,0-1 0,-5-4 0,0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5:35:10.510"/>
    </inkml:context>
    <inkml:brush xml:id="br0">
      <inkml:brushProperty name="width" value="0.035" units="cm"/>
      <inkml:brushProperty name="height" value="0.035" units="cm"/>
      <inkml:brushProperty name="color" value="#E71224"/>
    </inkml:brush>
  </inkml:definitions>
  <inkml:trace contextRef="#ctx0" brushRef="#br0">0 673 24575,'14'0'0,"0"0"0,11 0 0,2 0 0,27 0 0,-16 0 0,50 0 0,-40 0 0,20 0 0,-15 0 0,-18 0 0,18 0 0,-13 0 0,0 0 0,5 0 0,-11 0 0,5 0 0,-7 0 0,-5 4 0,-2-3 0,-6 8 0,-4-8 0,-1 4 0,-5-5 0,0 0 0,-1 0 0,1 0 0,-1 0 0,1 4 0,10 1 0,-3 5 0,15 0 0,10 5 0,-11-3 0,9-1 0,-24-3 0,3-7 0,-8 3 0,4-4 0,-5 0 0,-1 0 0,-4-13 0,0 1 0,-4-23 0,0 0 0,0-19 0,-17 3 0,-13-22 0,-3 27 0,-20-27 0,20 23 0,-6-8 0,4 9 0,16 9 0,-7 12 0,15 3 0,1 10 0,6 1 0,4 5 0,0 1 0,0-1 0,0 1 0,0-1 0,0 1 0,0 0 0,0-1 0,0 1 0,0-1 0,0 1 0,0 3 0,0 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5:36:40.014"/>
    </inkml:context>
    <inkml:brush xml:id="br0">
      <inkml:brushProperty name="width" value="0.035" units="cm"/>
      <inkml:brushProperty name="height" value="0.035" units="cm"/>
      <inkml:brushProperty name="color" value="#E71224"/>
    </inkml:brush>
  </inkml:definitions>
  <inkml:trace contextRef="#ctx0" brushRef="#br0">157 0 24575,'0'82'0,"-4"3"0,-1 10 0,4 0 0,0 5-1478,-1-15 1,-1 4 0,0-2 1477,3-14 0,0-1 0,0-2 0,0-2 0,0 0 0,0-2 0,0 30 0,0-2 0,0-5 0,0-2 0,0-5 0,0-4 0,0-22 0,0-2 0,1 11 0,-2-1 1359,-6 33-1359,4-45 0,-1 1 0,-4-2 0,1-1 0,-1 23 0,-3-9 722,5-10-722,-6-9 0,1-11 0,5-10 2351,2-10-2351,0-17 0,0 5 0,-1-5 0,2 8 0,-1-1 0,3 4 0,-3-3 0,1-1 0,2 11 0,-3 8 0,4 8 0,0 21 0,8 6 0,1 3 0,1 19-329,5-9 1,1-2 328,-2-3 0,5-2 0,-7-3 0,0-12 0,0 5 0,0-7 0,0-1 657,-1 1-657,-4 0 0,-2 0 0,-5-7 0,0-1 0,0-7 0,0 0 0,0-5 0,0-2 0,0-10 0,0-2 0,0-4 0,0 0 0,0 0 0,0 0 0,0 0 0,0-1 0,0 6 0,0 1 0,0 0 0,0 3 0,0-3 0,0 0 0,0 7 0,0-11 0,0 11 0,0-12 0,0 9 0,0-9 0,0 8 0,0-3 0,0 5 0,0-1 0,-5 1 0,4-1 0,-7 1 0,6-1 0,-2-4 0,4 4 0,0-9 0,0 3 0,0-4 0,0 0 0,0-1 0,0 1 0,0 4 0,0 2 0,0 4 0,-5 6 0,4 9 0,-9-1 0,4 6 0,0-7 0,-3 0 0,7-5 0,-7-2 0,8-5 0,-3-1 0,0-4 0,3-1 0,-3-5 0,4-1 0,0 1 0,-5 5 0,4-4 0,-3 8 0,-1 3 0,4 0 0,-9 9 0,9-3 0,-4 5 0,1-5 0,3 4 0,-9-5 0,9 1 0,-9 4 0,9-11 0,-4 6 0,1-7 0,3 1 0,-8-5 0,8 3 0,-3-8 0,4 4 0,0-5 0,-4 4 0,3-3 0,-3 4 0,4-5 0,0-1 0,0 1 0,0 0 0,0 0 0,0 9 0,0-7 0,0 11 0,0-7 0,0 0 0,0 3 0,0-8 0,0 4 0,-4-6 0,3 1 0,-3 0 0,4 0 0,0 0 0,0-1 0,0 1 0,0-1 0,0 0 0,0 5 0,0 2 0,0 12 0,0-10 0,0-3 0,0-22 0,0 9 0,0-1 0,0 14 0,0 0 0,0-1 0,0-3 0,0 4 0,0-16 0,0-11 0,0-6 0,0-6 0,0 11 0,0 1 0,0-1 0,0 4 0,0-9 0,-4 13 0,3 4 0,-2 13 0,3 19 0,0-7 0,3 4 0,-2-13 0,7-5 0,-7 0 0,3 0 0,0-1 0,-3 1 0,3 0 0,-4 0 0,0 0 0,0-1 0,4-3 0,-3 3 0,3-7 0,-4 3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5:36:42.315"/>
    </inkml:context>
    <inkml:brush xml:id="br0">
      <inkml:brushProperty name="width" value="0.035" units="cm"/>
      <inkml:brushProperty name="height" value="0.035" units="cm"/>
      <inkml:brushProperty name="color" value="#E71224"/>
    </inkml:brush>
  </inkml:definitions>
  <inkml:trace contextRef="#ctx0" brushRef="#br0">1 282 24575,'24'20'0,"10"5"-9831,1 4 8341,14 7 4308,-20-8-2818,27 18 1719,-23-10-1719,15 6 0,-20-14 0,-1-1 0,-6-6 6784,-3-2-6784,-4-6 0,-5-4 0,0 0 0,-1 0 0,1 0 0,-4 0 0,3-1 0,-7 1 0,7 0 0,-7 0 0,3 0 0,0-1 0,-4 1 0,4-1 0,0 1 0,-3-1 0,2 1 0,-3-1 0,4 1 0,-3 0 0,3-1 0,-4 1 0,4 0 0,-3 0 0,3 0 0,-4 0 0,0-1 0,3-3 0,-2-8 0,7-8 0,-2-13 0,4-2 0,23-36 0,-4 15 0,12-17 0,-5 15 0,-5 7 0,5-2 0,1 2 0,-8 8 0,-3 6 0,-5 2 0,-6 7 0,-1-1 0,-4 0 0,3 1 0,-2 0 0,2 5 0,-4-5 0,0 9 0,1-9 0,-1 4 0,1 1 0,0-5 0,-1 4 0,0 0 0,1-3 0,-1 3 0,1 0 0,-1 1 0,5 0 0,-4 4 0,3-4 0,-4 5 0,0 0 0,4 0 0,-3 0 0,-2 4 0,-4 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5:39:32.528"/>
    </inkml:context>
    <inkml:brush xml:id="br0">
      <inkml:brushProperty name="width" value="0.035" units="cm"/>
      <inkml:brushProperty name="height" value="0.035" units="cm"/>
      <inkml:brushProperty name="color" value="#E71224"/>
    </inkml:brush>
  </inkml:definitions>
  <inkml:trace contextRef="#ctx0" brushRef="#br0">15 0 24575,'0'17'0,"0"4"0,0 10 0,0 1 0,0 7 0,0 1 0,0 20 0,0 4 0,0 2 0,0-6 0,0-3 0,0-12 0,0-11 0,0-1 0,0-2 0,0-15 0,0 8 0,0-14 0,0 4 0,0-5 0,0-1 0,0 1 0,0 0 0,0-1 0,0 6 0,0 6 0,0 1 0,0 10 0,0-4 0,0 5 0,0-5 0,0-2 0,0-6 0,0 1 0,4-5 0,-3-2 0,3-4 0,-4 0 0,0 5 0,4-4 0,-3 8 0,3-3 0,1 10 0,-4 2 0,4 5 0,-1 0 0,-2 7 0,2-6 0,2 13 0,-5-13 0,4 13 0,-5-18 0,0 9 0,0-16 0,0 4 0,0-10 0,4 3 0,-2-8 0,2 4 0,-4-5 0,0-1 0,0 1 0,0 0 0,0 0 0,0 4 0,5 8 0,-4 0 0,4 10 0,-5-5 0,0 6 0,0-5 0,0-2 0,0-5 0,0-1 0,0 1 0,0-5 0,0-2 0,0 0 0,0-3 0,0 3 0,0-5 0,0 1 0,0 0 0,0-1 0,0 6 0,0 6 0,0 1 0,0 10 0,0 2 0,0 1 0,0 11 0,0-4 0,0-1 0,0 5 0,0-11 0,0 5 0,0-7 0,0-6 0,0 5 0,0-10 0,0 10 0,0-10 0,0 10 0,0-10 0,0 9 0,0-9 0,0 10 0,0-10 0,0 4 0,0-5 0,0 5 0,-5-4 0,4-1 0,-3-1 0,4-4 0,-4-1 0,3 0 0,-3-5 0,4 0 0,0 0 0,0-1 0,0 1 0,0 0 0,0-1 0,-4 1 0,3-1 0,-3 1 0,4 0 0,-5 5 0,0 0 0,-1 12 0,-3-5 0,8 9 0,-7-9 0,6 5 0,-6-7 0,7-4 0,-8-1 0,8-6 0,-3 1 0,4 0 0,0 0 0,0-1 0,0 1 0,0-1 0,0 0 0,0 1 0,0-1 0,0 0 0,0 0 0,0 1 0,0 0 0,0-1 0,0 1 0,0 0 0,0 0 0,0 0 0,0 0 0,0 0 0,0-1 0,0 1 0,0 0 0,0-1 0,0 0 0,0 0 0,0 1 0,0 4 0,0-3 0,0 2 0,0-3 0,0 0 0,0-1 0,0 0 0,0 0 0,0 0 0,0-3 0,0-2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5:39:39.938"/>
    </inkml:context>
    <inkml:brush xml:id="br0">
      <inkml:brushProperty name="width" value="0.035" units="cm"/>
      <inkml:brushProperty name="height" value="0.035" units="cm"/>
      <inkml:brushProperty name="color" value="#E71224"/>
    </inkml:brush>
  </inkml:definitions>
  <inkml:trace contextRef="#ctx0" brushRef="#br0">469 1346 24575,'32'0'0,"31"0"0,-13 0 0,5 0 0,9 0 0,3 0-1048,3 0 1,0 0 1047,-6 0 0,-5 0 0,18 0 429,10-13-429,-21 10 0,16-9 0,0 12 0,-9 0 0,-2 0 0,-15 0 0,-1 0 0,-15 0 403,-7 0-403,-8 0 0,-5 0 0,-1 0 1066,1 0-1066,-5 0 197,3 0-197,-3 0 0,4 0 0,1-9 0,5 7 0,-4-11 0,10 12 0,-10-8 0,4 4 0,0-6 0,2 1 0,5-1 0,-5 1 0,3-1 0,-3 5 0,5-3 0,0 7 0,0-7 0,1 7 0,-7-2 0,-1 4 0,1 0 0,-5 0 0,8-5 0,-9 4 0,4-3 0,-5 4 0,1 0 0,5 0 0,-4 0 0,10 0 0,-5 0 0,7 0 0,-1 0 0,-6 0 0,5 0 0,-4 0 0,-1 0 0,-1 0 0,-5 0 0,0-5 0,-6 4 0,5-3 0,-4-1 0,-1 4 0,0-3 0,0 4 0,-4-4 0,8 3 0,-8-3 0,8-1 0,-3 4 0,5-7 0,-1 6 0,7-7 0,-5 4 0,4-6 0,0 1 0,2-1 0,-1 1 0,5-1 0,-10-3 0,10 2 0,-10-2 0,9-2 0,-9 5 0,10-5 0,-10 6 0,4 0 0,-5-4 0,-1 3 0,1-3 0,-5 4 0,3 0 0,-3 5 0,0-3 0,3 2 0,-8 1 0,9-4 0,-9 4 0,3 0 0,-4-3 0,9 3 0,-7-4 0,6 0 0,-8 4 0,0-3 0,0 3 0,0-4 0,-1 0 0,1 4 0,-4-3 0,3 3 0,-7-4 0,3 0 0,0 0 0,-3-5 0,3 4 0,0-8 0,-3 3 0,4-5 0,-5 5 0,0-3 0,0 3 0,0 0 0,0-4 0,0 0 0,0-2 0,0 3 0,0 4 0,0 5 0,0 0 0,0 0 0,0 0 0,-5-5 0,0 4 0,-9-9 0,4 9 0,-4-4 0,5 5 0,0-4 0,-5 2 0,3-3 0,1 5 0,3 0 0,2 0 0,-4 4 0,4-3 0,-2 4 0,-3-6 0,-4 1 0,-6 4 0,0-4 0,5 4 0,-9-5 0,-4-1 0,-6 0 0,1 5 0,2-4 0,10 4 0,-10 1 0,9-4 0,-8 8 0,3-9 0,0 9 0,2-8 0,5 8 0,0-4 0,1 5 0,-1-4 0,0 3 0,1-8 0,-7 8 0,5-8 0,-10 8 0,-10-13 0,5 12 0,-17-13 0,19 9 0,-5-1 0,7 2 0,5 1 0,-4 3 0,-2-4 0,-1 5 0,-5 0 0,7 0 0,-7-5 0,5 4 0,-4-4 0,5 5 0,1-5 0,0 4 0,5-4 0,-4 0 0,4 4 0,-5-9 0,5 9 0,-4-9 0,-2 9 0,-1-9 0,-11 4 0,5-6 0,-28 1 0,8 4 0,-9-3 0,14 8 0,8-3 0,1 5 0,-1 0 0,6 0 0,2 0 0,7 0 0,0 0 0,-1 0 0,1 0 0,5 0 0,-4 0 0,5 0 0,-7 0 0,-5 0 0,-3 0 0,1 0 0,-6 0 0,6 0 0,-35 0 0,14 0 0,-24 0 0,22 0 0,0 0 0,-1 6 0,8 0 0,-6 7 0,14-7 0,-7 5 0,15-5 0,-5 1 0,11 2 0,1-8 0,2 9 0,9-9 0,-3 8 0,5-8 0,6 8 0,0-9 0,5 4 0,0 0 0,0-3 0,0 3 0,0 0 0,0 1 0,-4 8 0,-2-3 0,-4 3 0,4 2 0,-4 0 0,4 4 0,-6 7 0,6-5 0,-6 9 0,5-3 0,0-1 0,0 5 0,6-10 0,4 0 0,-3-3 0,8-8 0,-7 4 0,7-5 0,-3-1 0,4 1 0,0-1 0,0 1 0,0-1 0,0 6 0,0 6 0,0 7 0,0 11 0,0 2 0,0 7 0,0 7 0,-6 2 0,5 8 0,-5-8 0,6-2 0,0-7 0,0-13 0,0 3 0,0-20 0,0 7 0,0-14 0,0 3 0,0-4 0,4-4 0,0-2 0,5-3 0,7 0 0,-6 0 0,7 0 0,-9 0 0,1 4 0,0-3 0,0 7 0,-1-7 0,1 3 0,0 0 0,-1-3 0,1 3 0,-1-4 0,-3 3 0,2-2 0,-6 7 0,7-7 0,-4 6 0,5-6 0,-5 6 0,4-6 0,-8 6 0,8-6 0,-4 3 0,1 0 0,2-3 0,-2 2 0,-1 1 0,4 1 0,-4-1 0,5 4 0,0-7 0,0 7 0,0-3 0,0 7 0,0-6 0,-1 6 0,-3-7 0,3 0 0,-7 3 0,7-7 0,-3 6 0,3-6 0,-3 7 0,2-7 0,-2 6 0,3-6 0,-3 7 0,3-7 0,-7 6 0,7-6 0,-7 7 0,6-7 0,-2 3 0,0 0 0,2-3 0,-2 6 0,3-2 0,1-1 0,-5 4 0,3-7 0,-6 7 0,7-7 0,-7 7 0,7-7 0,-4 6 0,1-2 0,2-1 0,-6 4 0,6-7 0,-2 2 0,-1 1 0,3-3 0,-6 3 0,3-4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5:51:53.200"/>
    </inkml:context>
    <inkml:brush xml:id="br0">
      <inkml:brushProperty name="width" value="0.035" units="cm"/>
      <inkml:brushProperty name="height" value="0.035" units="cm"/>
      <inkml:brushProperty name="color" value="#E71224"/>
    </inkml:brush>
  </inkml:definitions>
  <inkml:trace contextRef="#ctx0" brushRef="#br0">246 635 24575,'0'49'0,"0"-1"0,0 31 0,0-5-551,0-26 0,0 4 551,0 10 0,0 4 180,0 6 0,0 8-180,0 9 0,0 9 0,0-5 0,0-25 0,0-3 0,0 3-543,2 15 0,1 4 1,-1-9 542,-2-7 0,1-8 0,11 22-51,-5-5 51,0-17 507,-1-13-507,-6-4 0,0-7 0,0-6 1857,0 6-1857,0-7 57,0 7-57,0-5 0,0 4 0,0-5 0,0-1 0,0-6 0,0 5 0,0-4 0,0-1 0,0 5 0,0-10 0,0 13 0,0-17 0,0 10 0,0-12 0,0 0 0,0 3 0,0-3 0,0 4 0,0 6 0,0 2 0,0 5 0,0 0 0,0 1 0,5-1 0,1 0 0,0 7 0,3-6 0,-8 6 0,4-7 0,0-5 0,-4 4 0,8-5 0,-8 1 0,8 4 0,-7-10 0,7 9 0,-3-3 0,0-1 0,4 5 0,-4-4 0,4 5 0,-4-5 0,3-2 0,-8-6 0,8 1 0,-8-5 0,4-2 0,-1-4 0,-3 0 0,6-4 0,-2-1 0,3-4 0,6 0 0,-8 3 0,-1 2 0,-10 4 0,-4 0 0,0-5 0,0 0 0,1-4 0,0 0 0,0 0 0,0 0 0,3 15 0,1 3 0,4 14 0,11 7 0,-4-5 0,13-1 0,-2 4 0,-2-2 0,5 5 0,-4-7 0,-1-2 0,3-10 0,-8 4 0,7-5 0,-7-1 0,8 1 0,-4-5 0,5 3 0,-5-2 0,3 3 0,-2 1 0,3-1 0,1 1 0,-5-1 0,3 1 0,-2-5 0,4 9 0,5-6 0,-3 7 0,3-4 0,-5-2 0,0 1 0,-1-1 0,-4 1 0,5 5 0,-5-4 0,12 11 0,-9-5 0,8 7 0,-9-2 0,4 0 0,1 0 0,-6 0 0,5 0 0,-5-5 0,0 4 0,3-10 0,-8 10 0,8-10 0,-8 4 0,8-6 0,-8 1 0,2-5 0,1 3 0,1-3 0,0 4 0,4-3 0,-8 2 0,7-7 0,-3 8 0,5-9 0,-5 4 0,3 0 0,-3-3 0,10 3 0,-4-4 0,10 1 0,-10 3 0,10-2 0,-5 2 0,6-3 0,1 0 0,-1-1 0,0 1 0,0 0 0,7 0 0,-5-5 0,4-1 0,1-5 0,-5 0 0,11 0 0,-5 0 0,7 0 0,0 0 0,0 0 0,-1-5 0,1-1 0,0-6 0,0 0 0,-7 1 0,5-1 0,-4 6 0,5 0 0,1 6 0,-7 0 0,6 0 0,-6 0 0,7 0 0,0 0 0,-7 0 0,5 0 0,-11 0 0,11 0 0,-11 0 0,4 0 0,-11 0 0,4 0 0,-10 0 0,10 0 0,-10 0 0,4 0 0,-6 0 0,1 0 0,-1 0 0,1 0 0,8 0 0,-11 0 0,10 0 0,-17-4 0,4 3 0,-5-3 0,0 4 0,6-3 0,7-14 0,7 0 0,0-15 0,5-4-3392,-5-5 0,-1-4 3392,11-15 0,-10 13 0,-1 2 0,-5-2 0,-5 0 0,-1 0 0,-1 7 0,-4 1 6784,4 7-6784,-5-7 0,0 5 0,0-5 0,0 7 0,-1-1 0,1 7 0,-5-5 0,-2 10 0,-4-10 0,0 10 0,0-10 0,0 4 0,0 0 0,0 2 0,0 0 0,0 4 0,0-5 0,0 1 0,0 4 0,0-10 0,0 10 0,0-17 0,0 10 0,0-11 0,0 1 0,0 4 0,0-12 0,0 12 0,-5-4 0,-1-1 0,-10-10 0,8 1 0,-6-1 0,13 10 0,-10 1 0,5 4 0,-5-12 0,5 12 0,-5-11 0,4 5 0,-10-15 0,3 7 0,-4-14 0,-2-11 0,-1-3 0,-1-15 0,-5 0 0,18 47 0,-4 3 0,13 42 0,0-19 0,0-19 0,5-12 0,7-5 0,1 7 0,20-28 0,-10 5 0,13-16 0,-16 14 0,4 9 0,-10 7 0,4 2 0,-7 13 0,0 2 0,-5-7 0,-1 10 0,-5-5 0,0 15 0,0 1 0,0 4 0,0-10 0,0 10 0,-5-10 0,-1 10 0,-9-10 0,-1 10 0,0-10 0,-3 10 0,2-10 0,-3 10 0,4-10 0,-3 10 0,2-10 0,-3 4 0,3-5 0,-4-7 0,4 5 0,-7-11 0,2 5 0,-3-15 0,2 6 0,-3-12 0,3 12 0,-2-5 0,-9-14 0,14 22 0,-12-13 0,20 26 0,-3 7 0,0 0 0,5 12 0,-4-5 0,4 4 0,0-5 0,-4 1 0,3-7 0,-9 0 0,3-7 0,-5-6 0,4-1 0,-4-7 0,4 0 0,0 7 0,1 1 0,7 7 0,-1 5 0,5 6 0,-2 8 0,3 0 0,-4 7 0,1-2 0,-9 4 0,7 3 0,-12-8 0,7-1 0,-10-1 0,-3-15 0,-5 8 0,-2-16 0,-6 4 0,4-6 0,-10 5 0,3-4 0,4 11 0,-9-13 0,8 18 0,-1-9 0,-4 16 0,6-5 0,-7 6 0,0 4 0,-7 2 0,5 5 0,-5 0 0,0 0 0,5 0 0,-5 0 0,7 0 0,6 9 0,-4 4 0,11 9 0,-5 0 0,7-1 0,-2 7 0,2-5 0,-3 11 0,-29 13 0,15-6 0,-25 13 0,23-16 0,9-7 0,1-2 0,9-8 0,5 0 0,2-5 0,10-2 0,1-5 0,5-4 0,0-1 0,4-1 0,-6-2 0,-5 3 0,-16-4 0,-8-6 0,0 5 0,-6-9 0,6 3 0,-7-5 0,0 0 0,7 6 0,1-4 0,6 9 0,1-4 0,5 0 0,2 4 0,5-3 0,1 4 0,-1 0 0,5 0 0,-3 0 0,7 0 0,-2 0 0,-1 0 0,-5 0 0,3 0 0,-2 0 0,9 0 0,0-4 0,0 3 0,-4-3 0,2 4 0,-7-4 0,3 2 0,-5-2 0,5 4 0,-3 0 0,8 0 0,-9 0 0,9 0 0,-4 0 0,5 0 0,1 0 0,-1 0 0,1 0 0,0 4 0,-1 1 0,-5 4 0,4 0 0,-8 0 0,3 1 0,-5-1 0,0 1 0,1 0 0,-1 0 0,5-1 0,-4 1 0,9-1 0,1 0 0,1 0 0,7-1 0,-3 1 0,4-1 0,0 1 0,-4-1 0,3 1 0,-7 0 0,7 0 0,-7-1 0,7 6 0,-7-4 0,7 4 0,-7-5 0,7-1 0,-3 1 0,4 0 0,0-4 0,0-1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5:52:00.166"/>
    </inkml:context>
    <inkml:brush xml:id="br0">
      <inkml:brushProperty name="width" value="0.035" units="cm"/>
      <inkml:brushProperty name="height" value="0.035" units="cm"/>
      <inkml:brushProperty name="color" value="#E71224"/>
    </inkml:brush>
  </inkml:definitions>
  <inkml:trace contextRef="#ctx0" brushRef="#br0">0 4 24575,'19'0'0,"17"0"0,0 0 0,32 0 0,-1 0 0,1 0 0,17 0-366,-12 0 1,-1 0 365,-8 0 180,1 0-180,7 0 0,-1 0 0,-13 0 0,20 0 0,-12 0 0,0 0 0,4 0 0,-6 0 0,1 0 0,-1 0 0,-2 0 551,-14 0-551,6 0 0,-7 5 0,-6 1 0,-3 1 0,-11-2 0,-2-5 0,-5 4 0,-1-3 0,1 3 0,-2-4 0,-3 0 0,-2 0 0,-4 0 0,0 0 0,-1 0 0,1 0 0,-1 0 0,1 0 0,0 0 0,-1 0 0,1 0 0,-1 0 0,1 4 0,0-3 0,-1 3 0,1-4 0,0 0 0,0 0 0,0 0 0,0 0 0,0 0 0,-1 0 0,1 0 0,0 0 0,0 0 0,0 0 0,0 0 0,0 0 0,-1-4 0,1-1 0,0 0 0,0-3 0,-4 3 0,3 0 0,-3 1 0,0 0 0,2 3 0,-2-3 0,0 4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19:52:12.279"/>
    </inkml:context>
    <inkml:brush xml:id="br0">
      <inkml:brushProperty name="width" value="0.035" units="cm"/>
      <inkml:brushProperty name="height" value="0.035" units="cm"/>
      <inkml:brushProperty name="color" value="#E71224"/>
    </inkml:brush>
  </inkml:definitions>
  <inkml:trace contextRef="#ctx0" brushRef="#br0">293 1 24575,'8'0'0,"0"0"0,0 0 0,0 0 0,1 4 0,-1-4 0,0 4 0,1-4 0,0 0 0,0 0 0,13 0 0,-5 0 0,11 0 0,-8 0 0,0 0 0,-1 0 0,1 0 0,-6 0 0,5 0 0,-9 0 0,8 0 0,-8 0 0,4 0 0,-5 0 0,0 0 0,-1 0 0,1 0 0,0 0 0,0 0 0,0 0 0,-1 0 0,0 0 0,1 0 0,-1 0 0,1 0 0,-1 0 0,1 0 0,0 0 0,0 0 0,0 0 0,-1 0 0,1 0 0,0 0 0,0 0 0,0 0 0,-1 0 0,1 0 0,0 0 0,0 0 0,0 0 0,-1 0 0,1 0 0,5 0 0,-4 0 0,3 0 0,-4 0 0,0 0 0,0 0 0,0 0 0,0 0 0,0 0 0,-1 0 0,1 0 0,5 0 0,-4 0 0,4 0 0,-1 0 0,-3 0 0,9 0 0,-9 0 0,8 0 0,-3 0 0,0 0 0,3 0 0,-8 0 0,4 0 0,-1 0 0,-3 0 0,13 0 0,-12 0 0,6 0 0,-8 0 0,0 0 0,0 0 0,0 0 0,-1 0 0,1 0 0,0 0 0,0 0 0,0 0 0,-1 0 0,1 0 0,0 0 0,-1 0 0,1 0 0,0 0 0,-1 0 0,1 0 0,0 0 0,-1 0 0,1 0 0,0 0 0,0 0 0,0 4 0,-1-3 0,1 3 0,0-4 0,0 0 0,0 0 0,0 0 0,0 0 0,-1 0 0,1 0 0,0 0 0,0 0 0,0 0 0,4 0 0,-3 0 0,9 0 0,-9 0 0,8 0 0,6 0 0,-2 0 0,6 0 0,-9 0 0,-4 0 0,4 0 0,-5 0 0,1 0 0,4 0 0,-9 0 0,3 0 0,-4 0 0,0 0 0,0 0 0,4 0 0,-3 0 0,4 0 0,-5 0 0,0 0 0,0 0 0,-1 4 0,1-3 0,0 3 0,-1-4 0,1 0 0,0 0 0,-1 0 0,1 0 0,0 0 0,3 0 0,-2 0 0,3 0 0,0 0 0,-3 0 0,9 0 0,-9 0 0,8 0 0,-8 0 0,8 0 0,-8 0 0,4 0 0,0 0 0,-4 0 0,3 0 0,1 0 0,-4 0 0,4 0 0,-6 0 0,1 0 0,0 4 0,0-3 0,0 3 0,0-4 0,0 0 0,-1 4 0,1-3 0,0 3 0,0-4 0,0 0 0,0 0 0,-1 0 0,1 0 0,0 4 0,0-4 0,0 4 0,0-4 0,0 0 0,-1 0 0,1 4 0,0-3 0,0 3 0,0-4 0,0 0 0,0 0 0,-1 0 0,1 4 0,0-3 0,9 3 0,-7-4 0,11 0 0,-12 0 0,4 0 0,-6 0 0,1 0 0,0 0 0,0 0 0,0 0 0,0 0 0,0 0 0,-1 0 0,1 0 0,0 0 0,0 0 0,0 0 0,0 0 0,0 0 0,-1 0 0,1 0 0,0 0 0,0 0 0,-1 0 0,1 0 0,0 0 0,-1 0 0,1 0 0,-1 0 0,1 0 0,0 0 0,-1 0 0,1 0 0,0 0 0,0 0 0,0 0 0,0 0 0,0 0 0,-1 0 0,1 0 0,0 0 0,0 0 0,0 0 0,0 0 0,-1 0 0,1 0 0,0 0 0,0 0 0,0 0 0,4 0 0,-2 0 0,2 0 0,1 0 0,-4 0 0,7 0 0,-2 0 0,-1 0 0,0 0 0,-6 0 0,1 0 0,0 0 0,0 0 0,0 4 0,0-3 0,-1 3 0,1-4 0,0 0 0,0 0 0,-4 4 0,3-3 0,-4 3 0,5-4 0,0 0 0,-5 4 0,4-3 0,-3 3 0,4-4 0,-4 4 0,2-3 0,-2 6 0,4-6 0,-5 7 0,4-7 0,-3 7 0,4-4 0,-1 1 0,1-1 0,-4 0 0,3 1 0,-3 0 0,4 2 0,-4-2 0,2 0 0,-6 3 0,7-7 0,-7 7 0,7-7 0,-7 7 0,3-3 0,-4 3 0,4 1 0,-3 0 0,3-1 0,-4 1 0,0 0 0,0 0 0,0 3 0,0-2 0,0 3 0,0-4 0,0 0 0,0 0 0,0-1 0,0 1 0,0 0 0,0 0 0,0 0 0,0 0 0,0 0 0,0-1 0,0 1 0,0 5 0,0-4 0,0 4 0,0-6 0,0 1 0,0 0 0,0 0 0,0 0 0,-4-4 0,-1 3 0,-4-4 0,0 5 0,1-1 0,-1-3 0,0 3 0,0-7 0,4 7 0,-3-7 0,3 3 0,-4 0 0,0-3 0,0 2 0,5 1 0,-4-3 0,3 3 0,-4 0 0,0-3 0,1 6 0,-1-6 0,0 3 0,4 0 0,-3-3 0,3 3 0,-4 0 0,0 0 0,0 1 0,4 3 0,-2-7 0,2 7 0,-4-7 0,0 6 0,0-6 0,0 7 0,0-3 0,0-1 0,1 4 0,-1-3 0,0 0 0,0 2 0,1-2 0,-1 0 0,0 2 0,0-2 0,0 0 0,0 3 0,0-7 0,0 6 0,1-6 0,-1 7 0,-5-7 0,4 7 0,-4-7 0,5 3 0,0 0 0,0 1 0,0 0 0,0-1 0,0 0 0,0-3 0,-5 7 0,4-7 0,-4 7 0,5-7 0,0 3 0,-4-4 0,2 4 0,-2-3 0,4 7 0,0-7 0,0 3 0,0 0 0,-4-3 0,3 7 0,-3-7 0,4 3 0,0-4 0,0 0 0,0 4 0,0-3 0,0 2 0,0-3 0,0 0 0,0 0 0,-5 5 0,4-4 0,-9 3 0,9-4 0,-8 0 0,8 0 0,-9 0 0,4 0 0,0 0 0,-3 0 0,8 0 0,-4 0 0,0 0 0,4 0 0,-4 0 0,0 0 0,-5 0 0,3 0 0,-6 0 0,7 0 0,-5 0 0,5 0 0,-3 0 0,3 0 0,0 0 0,-4 0 0,9 0 0,-3 0 0,4 0 0,-5 0 0,4 0 0,-4 0 0,5 0 0,-5 0 0,4 0 0,-9 0 0,9 0 0,-8 0 0,8 0 0,-4 0 0,1 0 0,3 0 0,-3 0 0,4 0 0,-5 0 0,4 0 0,-4 0 0,5 0 0,0 0 0,0 0 0,0 0 0,1 0 0,-1 0 0,-4 0 0,3 0 0,-7 0 0,7 0 0,-3 0 0,4 0 0,0 0 0,0 0 0,0 0 0,0-4 0,0 3 0,0-3 0,0 0 0,-5-1 0,0-4 0,0-1 0,1 5 0,4-3 0,0 3 0,0 0 0,0-3 0,0 7 0,0-7 0,0 3 0,0 0 0,0 1 0,0 0 0,0 3 0,0-6 0,0 6 0,0-7 0,0 7 0,0-3 0,0 4 0,0-4 0,0 3 0,-5-8 0,4 8 0,-4-3 0,5 4 0,0 0 0,0 0 0,0 0 0,0 0 0,1 0 0,-1 0 0,0 0 0,0 0 0,0 0 0,0 0 0,0 0 0,1 0 0,-1 0 0,0 0 0,0 0 0,-5 0 0,4 0 0,-4 0 0,0 0 0,4 0 0,-8 0 0,7 0 0,-7 0 0,8 0 0,-9 0 0,4 0 0,-4 0 0,-1 0 0,0 0 0,5 0 0,-3 0 0,3 0 0,-5 0 0,5 0 0,-3 0 0,7 0 0,-11 0 0,11 0 0,-7 0 0,9 0 0,-5 0 0,4 0 0,-4 0 0,5 0 0,0 0 0,0 0 0,0 0 0,1 0 0,-1 0 0,0 0 0,0 0 0,0 0 0,0 0 0,0 0 0,1 0 0,-1 0 0,0 0 0,0 0 0,1 0 0,-1 0 0,0 0 0,1 0 0,-1 0 0,0 0 0,0 0 0,0 0 0,0 0 0,0 0 0,0 0 0,-5 0 0,4 0 0,-4 0 0,1 0 0,2 0 0,-7 0 0,8 0 0,-9 0 0,4 0 0,0 0 0,-3 0 0,3 0 0,0 0 0,-4 0 0,9 0 0,-4 0 0,1 0 0,2 0 0,-2 0 0,4 0 0,-5 0 0,4 0 0,-4 0 0,5 0 0,0 0 0,0 0 0,0-4 0,0 3 0,0-3 0,-5-1 0,4 4 0,-4-3 0,6 0 0,-6 3 0,4-7 0,-4 7 0,0-8 0,4 8 0,-4-7 0,0 7 0,4-7 0,-4 7 0,6-7 0,-10 2 0,7-3 0,-7 0 0,9 4 0,0-3 0,0 7 0,4-7 0,-3 3 0,3 0 0,-4 1 0,4 0 0,-3 3 0,7-7 0,-7 3 0,3 0 0,0-3 0,2 3 0,-1 0 0,3-2 0,-3 2 0,4-4 0,0 0 0,0 0 0,0 1 0,0-1 0,0 0 0,0 0 0,0 0 0,0 1 0,0-1 0,0 0 0,0 1 0,0-1 0,0 1 0,0-1 0,0 1 0,3-1 0,-2 1 0,7 3 0,-7-2 0,6 2 0,-6-4 0,3 0 0,-4 0 0,4 0 0,-3 1 0,3-1 0,0 0 0,-3 0 0,3 0 0,-1 1 0,-2-1 0,7 4 0,-7-3 0,6 3 0,-6-4 0,7 5 0,-7-4 0,7 3 0,-7-4 0,3 0 0,0-5 0,-3 4 0,4-4 0,-5 0 0,3 4 0,-2-9 0,3 9 0,-4-3 0,0 4 0,5-5 0,-4 4 0,3-4 0,-4 5 0,4 4 0,-3-3 0,7 7 0,-7-7 0,6 7 0,-3-3 0,5 4 0,-1 0 0,0 0 0,0 0 0,0 0 0,0 4 0,1 1 0,-5 3 0,4-4 0,-7 4 0,6-7 0,-6 7 0,7-4 0,-3 1 0,-1 3 0,4-7 0,-4 3 0,1 0 0,2-4 0,-6 8 0,3-3 0,-4 3 0,0 6 0,0-8 0,0 2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5:51:37.880"/>
    </inkml:context>
    <inkml:brush xml:id="br0">
      <inkml:brushProperty name="width" value="0.035" units="cm"/>
      <inkml:brushProperty name="height" value="0.035" units="cm"/>
      <inkml:brushProperty name="color" value="#E71224"/>
    </inkml:brush>
  </inkml:definitions>
  <inkml:trace contextRef="#ctx0" brushRef="#br0">1168 188 24575,'-25'0'0,"-12"0"0,-51-6 0,24 4-4916,13-1 1,1 0 3425,-8-3 4308,-22 4-2818,15-15 1719,-7 15-1719,16-10 0,2 12 0,13 0 6784,8 0-6784,2 0 0,10 0 0,0 0 0,3 0 0,8 0 0,-9 0 0,4 0 0,0 0 0,-3 5 0,-3 1 0,0 8 0,-4 1 0,0 6 0,3-1 0,-3 0 0,5 0 0,1-1 0,4-4 0,1 3 0,5-8 0,3 4 0,2-5 0,4 0 0,0 3 0,0-2 0,0 3 0,0-4 0,0 0 0,0 0 0,0 4 0,0 8 0,0 0 0,0 16 0,0-9 0,0 17 0,0-4 0,0 5 0,0 1 0,0 7 0,0 23 0,0-16 0,0 14 0,0-28 0,0-7 0,5-1 0,-4-7 0,8-5 0,-8 3 0,8-13 0,-4 7 0,0-14 0,3 3 0,-7-4 0,7 0 0,-7 0 0,7-4 0,-7 3 0,7-7 0,-3 3 0,0-1 0,2-2 0,-6 7 0,7-7 0,-3 7 0,4-3 0,0 0 0,0 3 0,0-3 0,-1 4 0,1-1 0,0 1 0,9 5 0,-7-5 0,11 5 0,-7-5 0,4 1 0,-4 0 0,4-1 0,-5 1 0,6-1 0,-5 1 0,3 0 0,-3-1 0,0 0 0,3 1 0,-3-1 0,5 1 0,-1 0 0,-4-1 0,3 1 0,-3-1 0,5 1 0,-5-1 0,3 1 0,-8-1 0,8 1 0,-3-1 0,0 1 0,3-5 0,-3 3 0,0-3 0,3 5 0,-3-1 0,5 1 0,5-5 0,-4 4 0,4-8 0,-5 8 0,-1-8 0,6 3 0,-4 1 0,5-4 0,-1 3 0,-4 1 0,9-4 0,-9 7 0,19-7 0,-11 9 0,6-9 0,-4 8 0,-10-8 0,4 9 0,0-9 0,-4 3 0,4-4 0,0 5 0,-4-4 0,10 4 0,-10-5 0,10 0 0,-5 4 0,1-2 0,4 2 0,-5 1 0,7-4 0,-1 4 0,0-5 0,0 0 0,0 0 0,7 0 0,-5 0 0,4 0 0,1 0 0,-5 0 0,11 0 0,-11 0 0,5 0 0,-1 0 0,-4 0 0,11 0 0,-4 0 0,5 0 0,15 0 0,-10 0 0,3 0 0,-8 0 0,-6 0 0,0-5 0,5 4 0,-11-9 0,11 4 0,-11 0 0,11-5 0,-11 10 0,19-9 0,-17 9 0,10-9 0,1 9 0,-11-4 0,10 0 0,-7 4 0,-6-4 0,13 0 0,-6 4 0,7-10 0,7 4 0,-5 1 0,5-5 0,-8 9 0,9-9 0,-7 10 0,6-10 0,-7 10 0,-7-4 0,6 5 0,-6 0 0,0 0 0,5 0 0,-11 0 0,11 0 0,-11 0 0,5 0 0,-1 0 0,-4 0 0,5 0 0,-7 0 0,-5 0 0,3 0 0,-3 0 0,14 0 0,-7 0 0,2 0 0,-6 0 0,-3 0 0,5 0 0,-5 0 0,3 0 0,-3 0 0,0 0 0,3 0 0,-9 0 0,10 0 0,-10 0 0,10 0 0,-10 0 0,4 0 0,-5 0 0,-1 0 0,6 0 0,-4 0 0,10 0 0,-4 0 0,-1 0 0,5 0 0,2 0 0,1 0 0,5 0 0,-1 0 0,-4 0 0,5 0 0,-1 0 0,-4 0 0,11 0 0,-11 0 0,-1 0 0,-2 0 0,-4 0 0,-1 0 0,-1 0 0,-5 0 0,0 0 0,-6 0 0,5 0 0,-9 0 0,8 0 0,-8 0 0,4 0 0,-5 0 0,3 0 0,-2 0 0,3 0 0,-4 0 0,0 0 0,2 0 0,30 0 0,3 0 0,10 0 0,4 0 0,8 0 0,-13 0 0,-3 0 0,-1 0 0,5 0 0,-7 0 0,7 0 0,-6 0 0,14 0 0,-6 0 0,7 0 0,-7 0 0,6 0 0,-6 0 0,7 0 0,-7 0 0,5 0 0,-5 0 0,0 0 0,-2 0-6784,-7 0 6784,7 0 0,-5 0 0,5 0 0,13 10 0,-15-2 0,16 9 0,-21-6 6784,0-4-6784,-7 3 0,5-4 0,-11 0 0,5-1 0,-7 0 0,-6-4 0,12 4 0,-10-5 0,11 0 0,-7 0 0,0 0 0,0 0 0,0 0 0,0 0 0,1 0 0,5 0 0,-4 0 0,11 5 0,-11-3 0,11 8 0,-11-9 0,5 9 0,-7-9 0,14 4 0,-10 0 0,5-4 0,-10 4 0,-10-5 0,10 0 0,-5 0 0,1 0 0,-2 0 0,-6 0 0,1 0 0,0 0 0,5 0 0,-4 0 0,4 0 0,0 0 0,2 0 0,5 0 0,0 0 0,0 0 0,7 0 0,1 0 0,7 5 0,0-4 0,0 10 0,-1-5 0,1 1 0,0 3 0,14-9 0,-17 4 0,3-5 0,-16 0 0,-4 0 0,-1 0 0,5 0 0,-4-4 0,5-2 0,0-5 0,0-5 0,0 4 0,7-4 0,-5 5 0,11 5 0,-5-4 0,21 3 0,-10 0 0,10-3 0,-14 9 0,-1-10 0,1 10 0,0-4 0,0-1 0,0 5 0,7-10 0,-6 10 0,6-10 0,-13 9 0,4-8 0,-5 3 0,7 1 0,7-5 0,-5 10 0,5-10 0,-7 4 0,-1 1 0,-5-5 0,4 10 0,-11-4 0,19 1 0,-23 2 0,15-2 0,-19 4 0,7 0 0,-7 0 0,5 0 0,-4 0 0,5 0 0,0 0 0,0 0 0,7 0 0,-5 4 0,4-2 0,-6 7 0,-5-8 0,4 9 0,-10-9 0,4 8 0,-10-8 0,3 4 0,-8-2 0,4-2 0,-5 7 0,0-3 0,-1 4 0,-3 0 0,-1 0 0,3-4 0,31-1 0,34-4 0,23-7 0,-29 2 0,14-1 0,3-1 0,-13 0 0,0-2 0,0 0-811,27-2 0,12 0 1,-18 1 810,4-4 0,-38 3 0,-2 0 0,30-4 0,-4 0 0,-18 10 0,0 5 0,1 0 0,-1 0 0,-7 0 0,5 0 0,-5 0 0,16 6 0,-7 1 0,6 6 0,1 0 0,-7 0 0,15-6 0,-15-1 0,7-6 0,12 0 0,-23 0 2432,7 0-2432,-35 0 0,-2 0 0,-10 0 0,-1 0 0,-1 0 0,-9 0 0,8 0 0,-3 0 0,5 0 0,5 0 0,1 0 0,7 0 0,-1 0 0,14 0 0,-10 0 0,10 0 0,-13 0 0,-1 0 0,0 0 0,0 0 0,0 0 0,7 0 0,-5 0 0,5 0 0,-7 0 0,0 0 0,0 0 0,0 0 0,0 0 0,1 0 0,-1-5 0,0 4 0,0-4 0,7-1 0,-5 5 0,11-4 0,-11 0 0,11 4 0,-5-4 0,0 5 0,6 0 0,-6 0 0,7 0 0,-1 0 0,1 0 0,28 0 0,-14 0 0,16 0 0,-23 0 0,-7 0 0,-7 0 0,-7 0 0,-8 0 0,-10 4 0,-2-3 0,38 3 0,36 8 0,-38-8 0,2 1 0,5 2 0,-2 0 0,10-1 0,5-6 0,-2 0 0,-1 0 0,3 0 0,-20 0 0,5 0 0,-7 0 0,7 0 0,2 0 0,44 0 0,-28 0 0,27 0 0,-27 0 0,-7 0 0,7 0 0,-16 0 0,-2-6 0,-14 0 0,-1 0 0,-1-4 0,-4 3 0,5 1 0,-13-3 0,5 3 0,-4-5 0,-1 1 0,5-1 0,-10 1 0,4 0 0,-5-4 0,-1 3 0,1-4 0,0 1 0,14-7 0,-11 0 0,16-4 0,-18 9 0,4-3 0,0 7 0,-4-7 0,0 8 0,-3-7 0,-3 7 0,9-11 0,-9 10 0,3-6 0,-9 9 0,0 0 0,-1 0 0,1 0 0,1-4 0,-1 3 0,-4-4 0,3 5 0,-3 0 0,0-5 0,2 4 0,-6-4 0,7 5 0,-7 0 0,3 0 0,-4 1 0,0-1 0,0 1 0,0-6 0,0-1 0,0-5 0,0 0 0,0 1 0,0-1 0,-4 0 0,-2-5 0,0 4 0,-3-4 0,8 5 0,-8 0 0,8 0 0,-3 6 0,0 0 0,3 5 0,-7 0 0,7 0 0,-7 1 0,3-1 0,0 0 0,-2 1 0,6-1 0,-7 4 0,7-3 0,-7 7 0,3-3 0,1 0 0,-4 3 0,-2-7 0,0 2 0,-8-3 0,7 0 0,-2 3 0,-1-2 0,-1 2 0,-5-8 0,5 7 0,-3-6 0,8 8 0,-4-4 0,5 4 0,0 1 0,4 0 0,-3 3 0,3-3 0,-8-5 0,-2 2 0,-5-7 0,0 4 0,1 0 0,4 5 0,1-4 0,5 8 0,-5-7 0,4 3 0,-4-1 0,5-2 0,0 7 0,0-3 0,0 0 0,1 0 0,-6-6 0,4 2 0,-14-3 0,13 2 0,-14-1 0,10 5 0,1-4 0,0 8 0,0-7 0,4 7 0,-4-7 0,5 7 0,0-3 0,0 4 0,4-4 0,-3 3 0,3-3 0,-9-1 0,-1 0 0,-4-1 0,-1-3 0,0 4 0,1-1 0,-1-2 0,0 2 0,1 0 0,-1-2 0,5 7 0,-4-8 0,9 8 0,-4-8 0,5 8 0,0-3 0,0 0 0,0-1 0,-4-4 0,-2 4 0,-1-8 0,-2 10 0,2-10 0,-3 8 0,0-5 0,-1 0 0,6 5 0,0-3 0,5 7 0,4-7 0,-3 7 0,3-3 0,-4 4 0,0 0 0,0-4 0,0 3 0,-4-7 0,3 6 0,-9-2 0,9 4 0,-9-4 0,9 3 0,-4-4 0,5 5 0,0 0 0,-4 0 0,3 0 0,-9 0 0,4 0 0,-5 0 0,1 0 0,-1 0 0,-20 0 0,16 0 0,-22 0 0,20 0 0,-7 0 0,1 0 0,0 0 0,-1 0 0,-5 0 0,4 0 0,-5 0 0,7 0 0,5 0 0,-4 0 0,10 0 0,-4 0 0,5 0 0,0 0 0,-5 0 0,4 0 0,-10 0 0,4 0 0,-5 0 0,-7 0 0,5 0 0,-11 5 0,-10-3 0,4 8 0,-10-9 0,14 4 0,0-5 0,0 0 0,7 0 0,-5 0 0,4 0 0,1 0 0,1 0 0,7 0 0,5 0 0,-4 0 0,10 0 0,0 0 0,3 0 0,3 0 0,-10 0 0,-2 0 0,-5 0 0,-1 0 0,-6 0 0,5 0 0,-4 5 0,11-4 0,-4 4 0,10-5 0,-13 5 0,17-4 0,-6 3 0,14-4 0,0 0 0,1 0 0,-1 0 0,0 0 0,0 0 0,0 0 0,-5 0 0,-1 0 0,-10 0 0,-8 0 0,-1 0 0,-12 0 0,-1 0 0,-9 0 0,-8 0 0,1 0 0,7 0 0,-6 0 0,6 0 0,0 0 0,2 0 0,-1 0 0,7 0 0,-14 0 0,13 0 0,-12 0 0,5 0 0,-1-5 0,-4 3 0,5-8 0,0 3 0,1 0 0,9-4 0,-1 10 0,0-9 0,6 8 0,2-8 0,7 9 0,0-4 0,-1 5 0,1-5 0,0 4 0,5-4 0,-4 5 0,5 0 0,-7-5 0,-8 4 0,7-8 0,-7 7 0,14-7 0,-4 8 0,4-8 0,-12 8 0,5-9 0,-4 9 0,5-9 0,1 9 0,-7-4 0,5 5 0,-5 0 0,7-5 0,0 4 0,0-4 0,-1 5 0,1 0 0,5 0 0,-4 0 0,5 0 0,-1 0 0,2 0 0,-15 0 0,10 0 0,-17 0 0,15 0 0,-1 0 0,1 0 0,0 0 0,-1 0 0,-5 0 0,4 0 0,-5 0 0,0 0 0,5 0 0,-5 0 0,7 0 0,0 0 0,-1 0 0,7 0 0,-5 0 0,10 0 0,-5 0 0,7 0 0,-7 0 0,5 0 0,-4 0 0,5 0 0,-14 0 0,5 0 0,-6 0 0,4 0 0,10 0 0,-10 0 0,10 0 0,-5 0 0,11 0 0,-3 0 0,8 0 0,-4 0 0,5 0 0,0 0 0,0 0 0,0 0 0,0 0 0,-5-4 0,4 3 0,-8-4 0,7 5 0,-7 0 0,8 0 0,-9 0 0,4 0 0,-4 0 0,-16 0 0,12 0 0,-11 0 0,14 0 0,-5 0 0,-2 0 0,1 0 0,-5 0 0,10 0 0,-10 5 0,4-4 0,-5 9 0,5-9 0,-4 4 0,4 0 0,1-4 0,-5 8 0,10-8 0,-10 4 0,10 0 0,-5-4 0,7 7 0,-1-7 0,5 8 0,-4-4 0,9 0 0,-8 4 0,3-8 0,0 3 0,-4-4 0,9 4 0,-8-3 0,3 3 0,0 0 0,-4-3 0,4 3 0,-4-4 0,-1 0 0,0 4 0,5-3 0,-3 4 0,3-5 0,-5 0 0,5 0 0,-3 0 0,7 4 0,-7 1 0,3 4 0,0-3 0,-15-2 0,-15-4 0,-31-6 0,-17 4 0,39-5 0,-4 1 0,-26 4 0,-2 2 0,18-4 0,-2 1-245,-27 2 0,4 2 245,0-1 0,12 0 0,1 0 0,-9 0 0,15 0 0,1 0 0,-4 0 0,-19 0 0,27 0 0,-22 0 0,17 6 0,3-5 0,21 9 0,-2-8 0,18 2 0,1 1 0,7-4 0,7 3 490,4-4-490,1 0 0,5 0 0,0 0 0,0 0 0,0 0 0,0 0 0,0 0 0,0 0 0,-4 0 0,-2 0 0,-5 0 0,0 0 0,1 0 0,-1 0 0,0 0 0,1 0 0,-7 0 0,5 0 0,-4 0 0,10 0 0,-4 0 0,4 0 0,0 0 0,-3 0 0,8 0 0,-9 0 0,4 0 0,-4 0 0,-7 0 0,5 0 0,-10 0 0,5 0 0,-7 0 0,7 0 0,-5 0 0,9 0 0,-3 0 0,5 0 0,1 0 0,-1 0 0,0 0 0,1 0 0,-1 0 0,-5 0 0,3 0 0,-8 0 0,8 0 0,-8 0 0,3 0 0,0 0 0,-18 0 0,20 0 0,-20-5 0,24 4 0,-10-4 0,10 5 0,-5 0 0,1 0 0,4-4 0,-10 3 0,4-4 0,-5 5 0,0 0 0,-1 0 0,1 0 0,-7 0 0,5 0 0,-11 0 0,5-5 0,-1 4 0,-4-5 0,11 6 0,-5-4 0,12 2 0,2-2 0,10 4 0,1 0 0,6 0 0,3 3 0,-3 2 0,3-1 0,-14 0 0,-24-4 0,-9 0 0,-37 0 0,13 0 0,-24 0 0,32 0 0,-28 0 0,27 0 0,-13 0 0,2 0 0,14 0 0,-5 0 0,7 0 0,8 0 0,2 0 0,7 0 0,7 0 0,1 0 0,7 5 0,-1-4 0,1 4 0,0 0 0,-1-4 0,1 4 0,5-5 0,-4 0 0,10 0 0,-10 0 0,10 0 0,-4 0 0,5 4 0,-5-3 0,9 4 0,-9-5 0,11 0 0,-1 0 0,1 0 0,-4 0 0,7 0 0,-12 0 0,13 0 0,-8 0 0,3 0 0,-5 0 0,0 0 0,-5 0 0,4 0 0,-10 0 0,4 0 0,-5 0 0,0 0 0,5 0 0,2 0 0,-1 0 0,10 0 0,-8 0 0,9 0 0,0 0 0,-4 0 0,5 0 0,-6 0 0,-5 0 0,-2 0 0,-5 0 0,-7 0 0,5 0 0,-12 0 0,6-6 0,0 5 0,-6-9 0,12 8 0,-4-8 0,5 9 0,7-8 0,-5 8 0,14-8 0,-7 8 0,9-7 0,-5 7 0,1-8 0,-1 8 0,0-8 0,-5 3 0,4 0 0,-10-3 0,4 8 0,-5-9 0,0 9 0,-4-8 0,3 7 0,8-2 0,1 4 0,14 0 0,-4 0 0,5 0 0,0 0 0,1 0 0,-6 0 0,0 0 0,-12 0 0,0 0 0,-7 0 0,-5 0 0,-3 0 0,-6 0 0,0 0 0,0 0 0,0 0 0,7 0 0,-5 0 0,11 0 0,-12 0 0,12 0 0,-11 0 0,5 0 0,-7 0 0,0 0 0,0 0 0,0 0 0,0 0 0,0 0 0,0 0 0,7 0 0,1 0 0,7 0 0,-1 0 0,7 0 0,0 0 0,7 0 0,-5 0 0,8 0 0,-7 0 0,13 0 0,-3 0 0,4 0 0,0 0 0,0 0 0,0 4 0,0-3 0,-5 3 0,4-4 0,-4 0 0,0 4 0,4-3 0,-8 4 0,7-5 0,-7 0 0,8 0 0,-4 4 0,5-3 0,0 2 0,0-3 0,0 0 0,1 4 0,-1-3 0,0 3 0,0 0 0,0-3 0,0 3 0,0 0 0,-5-3 0,4 7 0,-4-7 0,1 3 0,3 0 0,-4-3 0,0 7 0,4-3 0,-4 0 0,5-1 0,0 0 0,0-3 0,1 3 0,0-4 0,-6 0 0,5 0 0,-10 0 0,-1 0 0,-11 0 0,3 0 0,-5 0 0,17 0 0,-2 0 0,9 0 0,1 0 0,3 4 0,1 17 0,4 3 0,0 0 0,0-10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2T15:06:53.315"/>
    </inkml:context>
    <inkml:brush xml:id="br0">
      <inkml:brushProperty name="width" value="0.035" units="cm"/>
      <inkml:brushProperty name="height" value="0.035" units="cm"/>
      <inkml:brushProperty name="color" value="#E71224"/>
    </inkml:brush>
  </inkml:definitions>
  <inkml:trace contextRef="#ctx0" brushRef="#br0">0 49 24575,'8'0'0,"1"0"0,-1 0 0,1 0 0,-1 0 0,0 0 0,1 0 0,-1 0 0,0 0 0,1 0 0,-1 0 0,0 0 0,1 0 0,-1 0 0,1 0 0,-1 0 0,1 0 0,0 0 0,-1 0 0,1 0 0,0 0 0,-1 0 0,1 0 0,0 0 0,0 0 0,-1 0 0,1 0 0,0 0 0,0 0 0,0 0 0,0 0 0,-1 0 0,1 0 0,0 0 0,0 0 0,0 0 0,0 0 0,-1 0 0,1 0 0,0 0 0,-1 0 0,1 0 0,0 0 0,0 0 0,-1 0 0,1 0 0,0 0 0,-1 3 0,1-2 0,0 3 0,5-4 0,-4 0 0,3 0 0,1 0 0,-4 0 0,8 0 0,-7 0 0,2 0 0,-4 0 0,0 0 0,4 5 0,-3-4 0,4 3 0,-5-4 0,0 0 0,0 0 0,-1 0 0,1 0 0,0 0 0,0 0 0,0 0 0,-4 4 0,3-3 0,-3 3 0,3-4 0,1 0 0,0 0 0,-1 0 0,1 4 0,0-3 0,-1 2 0,1-3 0,0 0 0,0 0 0,0 0 0,-1 0 0,1 0 0,0 0 0,0 0 0,0 0 0,-1 0 0,1 0 0,0 0 0,0 0 0,0 0 0,0 0 0,0 0 0,-1 0 0,1 0 0,0 0 0,0 0 0,0 0 0,0 0 0,-1 0 0,1 0 0,0 0 0,0 0 0,0 0 0,4 0 0,-2 0 0,2 0 0,-4 0 0,0 0 0,8 0 0,-6 0 0,12 0 0,-13 0 0,3 0 0,1 0 0,-4 0 0,8 0 0,-8 0 0,9 0 0,-9 0 0,8 0 0,-8-4 0,9 3 0,-5-3 0,1 0 0,4 3 0,-9-3 0,3 4 0,-4 0 0,0-4 0,5 3 0,-4-3 0,3 4 0,-4 0 0,0 0 0,0 0 0,0 0 0,-1 0 0,1 0 0,0 0 0,0 0 0,-1 0 0,1 0 0,0 0 0,-1 0 0,1 0 0,0 0 0,0 0 0,0 0 0,0 0 0,0 0 0,-1 0 0,1 0 0,5 0 0,-4 0 0,4 0 0,-1 0 0,-3 0 0,9 0 0,-9 0 0,3 0 0,1 0 0,-4 0 0,3 0 0,1 0 0,-4 0 0,9 0 0,-9 0 0,8 0 0,-3 0 0,4 0 0,1 0 0,-1 0 0,-4 0 0,4 0 0,-5 0 0,10 0 0,-3 0 0,2 0 0,-8 0 0,3 0 0,-3 0 0,0 0 0,3 0 0,-3 0 0,0 0 0,3 0 0,-3 0 0,0 0 0,3 0 0,-3 0 0,0 0 0,3 0 0,-8 0 0,9 0 0,-9 0 0,3 0 0,1 0 0,-4 0 0,4 0 0,-1 0 0,-3 0 0,4 0 0,-1 0 0,-2 0 0,2 0 0,1 0 0,-4 0 0,8 0 0,-8 0 0,4 0 0,-1 0 0,-2 0 0,7 0 0,-8 0 0,8 0 0,-8 0 0,4 0 0,0 0 0,4 0 0,-2 0 0,6 0 0,-12 0 0,4 0 0,0 0 0,-4 0 0,3 0 0,1 0 0,-4 0 0,4 0 0,-6 0 0,6 0 0,-4 0 0,4 0 0,-5 0 0,-1 0 0,6 0 0,-4 0 0,4 0 0,-5 0 0,4 0 0,-3 0 0,4 0 0,-5 0 0,4 0 0,-3 0 0,4 0 0,0 0 0,-4 0 0,8 0 0,-3 0 0,8 0 0,-2 0 0,2 0 0,-3 0 0,0 0 0,-6 0 0,5 0 0,-9 0 0,8 0 0,-3 0 0,0 0 0,3 0 0,-8 4 0,9-3 0,-9 3 0,8-4 0,-3 0 0,4 0 0,1 0 0,0 0 0,-1 0 0,1 0 0,-1 5 0,1-4 0,8 3 0,-11 0 0,10-3 0,-12 3 0,5-4 0,-1 0 0,1 0 0,-5 0 0,3 0 0,-3 0 0,4 0 0,1 0 0,-1 0 0,1 0 0,0 0 0,-1 0 0,1 0 0,-1 0 0,1 0 0,0 0 0,-1 0 0,-4 0 0,3 0 0,-3 0 0,0 0 0,3 0 0,-3 0 0,0 0 0,12 0 0,-15 0 0,15 0 0,-12 0 0,5 0 0,-1 0 0,1 0 0,-1 0 0,1 0 0,0 0 0,-1-5 0,1 4 0,-1-3 0,1 4 0,-5 0 0,3 0 0,-8 0 0,4 0 0,-1 0 0,-3 0 0,9 0 0,-9 0 0,8 0 0,-8 0 0,13 0 0,-12 0 0,11 0 0,-12 0 0,4 0 0,-1-4 0,-3 2 0,4-2 0,-1 4 0,-3 0 0,4 0 0,0 0 0,0-4 0,5 3 0,-5-3 0,0 0 0,-6 3 0,1-3 0,5 4 0,-4 0 0,4-4 0,-1 3 0,-3-7 0,9 7 0,-9-3 0,8 0 0,-8 3 0,8-8 0,-3 8 0,0-4 0,3 5 0,-7 0 0,2-4 0,-4 3 0,0-3 0,0 4 0,0 0 0,-1 0 0,1 0 0,0 0 0,0 0 0,0 0 0,-1 0 0,1 0 0,-5 4 0,0-3 0,-4 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2T15:06:58.641"/>
    </inkml:context>
    <inkml:brush xml:id="br0">
      <inkml:brushProperty name="width" value="0.035" units="cm"/>
      <inkml:brushProperty name="height" value="0.035" units="cm"/>
      <inkml:brushProperty name="color" value="#E71224"/>
    </inkml:brush>
  </inkml:definitions>
  <inkml:trace contextRef="#ctx0" brushRef="#br0">0 76 24575,'9'0'0,"4"0"0,5 0 0,3 0 0,3 0 0,-5 0 0,6 0 0,-4 0 0,4 0 0,1 0 0,-5 0 0,4 0 0,-6 0 0,1 0 0,5 0 0,-4 0 0,4 0 0,-10 0 0,3 0 0,-3 0 0,0 0 0,3 0 0,-3 5 0,0-4 0,-1 3 0,-5-4 0,-1 4 0,6-3 0,-4 3 0,4-4 0,-5 0 0,-1 4 0,6-3 0,-4 3 0,4-4 0,-1 0 0,-3 0 0,9 0 0,-9 0 0,8 0 0,-3 0 0,4 0 0,-4 0 0,4 4 0,-5-3 0,6 4 0,0-5 0,-1 0 0,1 0 0,-1 0 0,7 0 0,-5 0 0,4 0 0,0 0 0,-4 0 0,4 0 0,3 0 0,-11 0 0,10 0 0,-12 0 0,0 0 0,3 0 0,-3 0 0,0 0 0,3 0 0,-3 0 0,5 0 0,-5 0 0,3 0 0,-3 0 0,4 0 0,-4 0 0,4 0 0,-5 0 0,6 0 0,-5 0 0,-2 0 0,-4 0 0,5 0 0,-4 0 0,12 0 0,-11 0 0,7 0 0,-5 0 0,-3 0 0,9 0 0,-9 0 0,8-5 0,-8 4 0,9-8 0,-9 8 0,8-3 0,-8 0 0,8 3 0,-7-3 0,2 4 0,-4 0 0,5 0 0,-4 0 0,3 0 0,-4 0 0,0 0 0,0 0 0,0 0 0,3 0 0,-2 0 0,3 0 0,-4 0 0,0 0 0,0 0 0,-1 0 0,1 0 0,0 0 0,0 0 0,-1 0 0,1 0 0,0 0 0,0 0 0,0 0 0,0 0 0,-1 0 0,1 0 0,0 0 0,0 0 0,0 0 0,0 0 0,4 0 0,-3 0 0,4 0 0,-5 0 0,0 0 0,4-5 0,-3 4 0,9-3 0,-9 4 0,3 0 0,1-5 0,1 4 0,0-7 0,3 7 0,-3-7 0,4 6 0,1-2 0,-1 0 0,-4 3 0,4-4 0,-9 1 0,8 3 0,-8-3 0,4 4 0,-1 0 0,-4 0 0,4 0 0,-4-4 0,0 3 0,4-3 0,-3 4 0,4 0 0,-5 0 0,0-4 0,4 3 0,-3-3 0,9 4 0,-9-4 0,4 3 0,-1-3 0,-3 4 0,9 0 0,-9 0 0,3 0 0,1 0 0,-4 0 0,12 0 0,-11 0 0,12 0 0,-13 0 0,3 0 0,1 0 0,-4 0 0,3 0 0,1 0 0,-4 0 0,4 0 0,-1 0 0,-3 0 0,4 0 0,0 0 0,-4 0 0,3 0 0,-4 0 0,0 0 0,0 0 0,0 0 0,0 0 0,-1 0 0,1 0 0,0 0 0,0 0 0,0 0 0,0 0 0,3 0 0,-2 0 0,3 0 0,-4 0 0,0 0 0,0 0 0,-1 0 0,1 0 0,0 0 0,0 0 0,0 0 0,0 0 0,-1 0 0,1 0 0,0 0 0,-1 0 0,1 0 0,-1 0 0,0 0 0,-3 0 0,-1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2T15:07:02.029"/>
    </inkml:context>
    <inkml:brush xml:id="br0">
      <inkml:brushProperty name="width" value="0.035" units="cm"/>
      <inkml:brushProperty name="height" value="0.035" units="cm"/>
      <inkml:brushProperty name="color" value="#E71224"/>
    </inkml:brush>
  </inkml:definitions>
  <inkml:trace contextRef="#ctx0" brushRef="#br0">0 70 24575,'12'0'0,"-3"0"0,4 0 0,-4 0 0,-1 0 0,1 0 0,0 0 0,0 0 0,4 0 0,1 0 0,5 0 0,-4 0 0,3 0 0,-3 0 0,5 0 0,-1 0 0,-4 0 0,3 0 0,-8 0 0,9 0 0,-9 0 0,8 0 0,-8 0 0,9 0 0,-9 0 0,3 0 0,-4 0 0,0 0 0,0 0 0,4 0 0,-2 0 0,2 0 0,-4 0 0,0 0 0,4 0 0,-3 0 0,9 0 0,-9 0 0,8 0 0,-3 0 0,0 0 0,3 0 0,-3 0 0,5 0 0,8 0 0,-6 0 0,12 0 0,-13 0 0,4 0 0,0 0 0,-4 0 0,10 0 0,-10 0 0,9-5 0,-9 4 0,5-4 0,-1 5 0,-4 0 0,10 0 0,-11 0 0,6 0 0,-7 0 0,1 0 0,-1 0 0,1 0 0,0 0 0,-6 0 0,5 0 0,-4 0 0,-1 0 0,5 0 0,-4 0 0,-1 0 0,5 0 0,-4 0 0,4 0 0,1 0 0,-1 0 0,1 0 0,-1 0 0,1 0 0,0 0 0,-1 0 0,1 0 0,-5 0 0,3 0 0,-3 0 0,0 0 0,3 0 0,-8 0 0,8 0 0,-8 0 0,4 0 0,4 0 0,-7 0 0,11 0 0,-12 0 0,4 0 0,-1 0 0,-3 0 0,4 0 0,-5 0 0,0 0 0,-1 0 0,6 0 0,-4 0 0,4 0 0,-1 0 0,-3 0 0,4 0 0,-5 0 0,0 0 0,-1 0 0,6 0 0,-4 0 0,4 0 0,-5 0 0,3 0 0,-2 0 0,3 0 0,-4 0 0,-1 0 0,1 0 0,0 0 0,0 0 0,0 0 0,-1 0 0,1 0 0,5 0 0,1 0 0,4 0 0,1 0 0,-1-5 0,1 4 0,0-3 0,5 4 0,-4 0 0,4 0 0,0 0 0,-4-5 0,4 4 0,-5-3 0,-1 4 0,7 0 0,-5 0 0,4 0 0,-6 0 0,-4 0 0,3 0 0,-3 0 0,5 0 0,-1 0 0,1 0 0,0 0 0,-6 0 0,5 0 0,-4 0 0,4 0 0,1 0 0,-1 0 0,6 0 0,-4 0 0,5-4 0,-7 2 0,1-2 0,-1 4 0,1 0 0,0-4 0,-1 3 0,9-4 0,-11 1 0,10 3 0,-12-3 0,5 4 0,-5 0 0,3 0 0,-3 0 0,0 0 0,3 0 0,-8 0 0,8-4 0,-8 3 0,9-4 0,-9 5 0,4 0 0,-6 0 0,6 0 0,0 0 0,1 0 0,-3 0 0,-3 0 0,0 0 0,0 0 0,0 0 0,0 0 0,-1 0 0,1 0 0,0 0 0,-1 0 0,1 0 0,-5 0 0,0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4T18:17:51.617"/>
    </inkml:context>
    <inkml:brush xml:id="br0">
      <inkml:brushProperty name="width" value="0.035" units="cm"/>
      <inkml:brushProperty name="height" value="0.035" units="cm"/>
      <inkml:brushProperty name="color" value="#E71224"/>
    </inkml:brush>
  </inkml:definitions>
  <inkml:trace contextRef="#ctx0" brushRef="#br0">0 29 24575,'18'0'0,"0"0"0,7 0 0,1 0 0,7 0 0,-1 0 0,0 0 0,0 0 0,0 0 0,1-5 0,-7 4 0,-1-4 0,-5 5 0,-1 0 0,1 0 0,0 0 0,-6 0 0,0-4 0,-5 3 0,0-3 0,4 4 0,1 0 0,1 0 0,-2 0 0,-4 0 0,-1 0 0,1 0 0,0 0 0,0 0 0,0 0 0,0 0 0,-1 0 0,1 0 0,0 0 0,0-4 0,0 3 0,0-3 0,0 4 0,-1 0 0,1 0 0,0 0 0,0 0 0,0 0 0,0 0 0,-1 0 0,1 0 0,0 0 0,0 0 0,0 0 0,0 0 0,0 0 0,-1 0 0,1 0 0,0 0 0,-1 0 0,1 0 0,0 0 0,-1 0 0,1 0 0,0 0 0,0 0 0,0 0 0,0 0 0,0 0 0,-1 0 0,1 0 0,0 0 0,0 0 0,0 0 0,0 0 0,0 0 0,-1 0 0,1 0 0,5 0 0,-4 0 0,3 0 0,-4 0 0,0 0 0,0 0 0,0 0 0,0 0 0,0 0 0,-1 0 0,1 0 0,0 0 0,0 0 0,0 0 0,0 0 0,0 0 0,-1 0 0,1 0 0,0 0 0,0 0 0,-1 0 0,1 0 0,0 0 0,5 0 0,-4 0 0,8 0 0,-3 0 0,4 5 0,1-4 0,5 3 0,-4-4 0,4 0 0,-5 0 0,-1 0 0,1 4 0,0-2 0,-6 2 0,5-4 0,-4 4 0,-1-3 0,5 4 0,-9-1 0,3-3 0,1 3 0,1 0 0,0-3 0,3 3 0,-8-4 0,8 5 0,-3-4 0,5 3 0,-1-4 0,1 0 0,0 0 0,-1 0 0,1 4 0,5-2 0,-4 2 0,24-4 0,-21 0 0,16 0 0,-15 5 0,-4-4 0,4 4 0,0-5 0,-4 4 0,5-3 0,-1 8 0,-4-8 0,4 4 0,-5-1 0,-1-2 0,9 6 0,-6-7 0,2 4 0,-6-5 0,-3 4 0,0-3 0,3 3 0,-3-4 0,0 0 0,3 5 0,-8-4 0,8 3 0,-7-4 0,7 0 0,-8 0 0,4 0 0,-1 0 0,-3 0 0,4 0 0,-1 0 0,-3 0 0,9 0 0,-9 0 0,8 0 0,-3 0 0,5 0 0,-1 0 0,6 0 0,2 0 0,5 0 0,0 0 0,7 0 0,-5 0 0,5 0 0,-7 0 0,0 0 0,3-4 0,-8 3 0,2-4 0,-14 1 0,-2 3 0,-4-3 0,0 4 0,0-4 0,0 3 0,-1-3 0,1 4 0,-1 0 0,-4-4 0,4 3 0,-3-3 0,4 4 0,-1-3 0,6 2 0,-4-3 0,14 4 0,-8-5 0,15 4 0,-10-3 0,10 4 0,-10 0 0,4 0 0,0 0 0,-4 0 0,4 0 0,-5 0 0,-5 0 0,3 0 0,-8 0 0,4 0 0,-1 0 0,-3 0 0,4 0 0,-5 0 0,0 0 0,-1 0 0,1 0 0,0 0 0,9 0 0,-3 0 0,4 0 0,0 0 0,-5 0 0,6 0 0,-5 0 0,3 0 0,-3 0 0,4 0 0,1 0 0,-5 0 0,3 0 0,-8 0 0,4 0 0,-5 0 0,4 0 0,-3 0 0,4 0 0,-5 0 0,0 0 0,0 0 0,-1 0 0,6 0 0,1 0 0,4 0 0,1 0 0,0 0 0,13 0 0,-4 0 0,12 0 0,-14 0 0,-2 0 0,0 0 0,-4 0 0,4 0 0,-5 0 0,-1 0 0,1 0 0,-1 0 0,1 0 0,0 0 0,-6 0 0,0 0 0,0 0 0,-4 0 0,3 0 0,-4 0 0,0 0 0,0 0 0,8 0 0,-1 0 0,3 0 0,-1 0 0,-3 0 0,10 0 0,-4 0 0,10 0 0,-4 0 0,5 0 0,0 0 0,-5 0 0,3 0 0,-13 0 0,7 0 0,-14 0 0,3 0 0,-4 0 0,0 0 0,0 0 0,0 0 0,-1 0 0,1 0 0,0 0 0,-1 0 0,0 0 0,1 0 0,-1 0 0,1 0 0,0 0 0,5 0 0,1 0 0,4 0 0,6-5 0,2 4 0,5-4 0,-5 1 0,3 2 0,-9-6 0,10 6 0,-10-2 0,4 0 0,1 3 0,-6-4 0,6 5 0,-7 0 0,1 0 0,-1 0 0,1 0 0,-5 0 0,3 0 0,-8 0 0,4 0 0,-5 0 0,0 0 0,-1 0 0,1 0 0,0 0 0,0 0 0,0 0 0,-1 0 0,1 0 0,-1 0 0,1 0 0,-1 0 0,1 0 0,0 0 0,5 0 0,1 0 0,10 0 0,-4-4 0,9 3 0,-9-4 0,5 5 0,-1-5 0,-4 4 0,4-4 0,-10 5 0,3-4 0,-8 3 0,4-4 0,-5 5 0,-1 0 0,-3-3 0,-1 2 0,-4-3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4T18:17:55.148"/>
    </inkml:context>
    <inkml:brush xml:id="br0">
      <inkml:brushProperty name="width" value="0.035" units="cm"/>
      <inkml:brushProperty name="height" value="0.035" units="cm"/>
      <inkml:brushProperty name="color" value="#E71224"/>
    </inkml:brush>
  </inkml:definitions>
  <inkml:trace contextRef="#ctx0" brushRef="#br0">566 1213 24575,'4'0'0,"68"0"0,10 0-1601,-14 0 0,5 0 1601,0-8 0,1 0-935,7 3 1,3-2 934,9-10 0,4 0 0,-31 9 0,2 2 0,0-1-428,4-1 1,0-2-1,0 1 428,-4 0 0,0 0 0,2 0 0,6 2 0,1 0 0,-1 0 0,21-7 0,-1 2-774,-1 6 1,-1 1 773,-12-3 0,-5 1 320,-24 6 0,-2 0-320,14-6 0,-4 0 0,2 5 0,35-5 0,-46 7 1648,9 0-1648,-28 0 2545,6 0-2545,-12 0 2141,-2 0-2141,-6 0 0,1 0 0,5 0 0,-4 0 0,4 0 704,9 0-704,-11-9 223,11 7-223,-14-11 0,-1 12 0,1-8 0,-5 4 0,3-5 0,-3 5 0,10-4 0,-4 3 0,4-4 0,-5 0 0,-1 0 0,1 0 0,5 0 0,-4 0 0,4-5 0,-5 4 0,-5-3 0,3 0 0,-8 4 0,4-4 0,-5 0 0,0 4 0,0-4 0,-4 5 0,-1 0 0,-4-3 0,0 2 0,0-14 0,0 8 0,-16-16 0,4 10 0,-22-11 0,6 4 0,-14-7 0,6 6 0,-13-6 0,15 13 0,-15-14 0,15 14 0,-13-7 0,13 13 0,-12-5 0,6 9 0,-7-9 0,-7 9 0,5-10 0,-12 10 0,4-11 0,-6 10 0,7-4 0,-6 6 0,14 0 0,-14-1 0,6 1 0,0 5 0,-27-10 0,22 14 0,-23-8 0,20 6 0,-16 3 0,4-9 0,0 9 0,-20-11 0,33 11 0,-36-4 0,25-1 0,-7 6 0,7-5 0,-6 6 0,15 0 0,1 0 0,2 0 0,6 0 0,-25 0 0,5 0 0,13 0 0,-1 0 0,-11 0 0,17 0 0,2 0 0,-11 0 0,-15 0 0,9 0 0,1 0 0,9 0 0,7 0 0,1 0 0,9 5 0,-1-4 0,6 9 0,2-4 0,7 0 0,5 3 0,2-3 0,10 3 0,-3-4 0,11 3 0,-5-3 0,7 0 0,0 3 0,-3-3 0,3 4 0,0-1 0,-3-3 0,7 3 0,-7-3 0,3 4 0,-4-1 0,0 1 0,0 0 0,-4 0 0,2 0 0,-7 5 0,3 1 0,-5 5 0,0-1 0,5 1 0,-3-5 0,6 4 0,-1-9 0,7 4 0,-2-5 0,7-1 0,-3 5 0,4-3 0,0 3 0,0-4 0,0 0 0,0-1 0,0 1 0,0 0 0,0 0 0,0 0 0,0 0 0,0-1 0,0 1 0,4 0 0,-3 0 0,7 0 0,-7 0 0,7 0 0,-7 4 0,7-3 0,-7 9 0,7-9 0,-7 3 0,7 1 0,-7-4 0,3 8 0,0-8 0,-3 9 0,3-9 0,0 3 0,-3-4 0,3 0 0,-4 0 0,0 0 0,4 0 0,-3 0 0,3 3 0,0-2 0,-3 3 0,3-5 0,0 1 0,-3 0 0,3 0 0,-1 0 0,-2 4 0,3-3 0,-4 4 0,5 0 0,-4-4 0,3 3 0,0-4 0,-3 0 0,3 0 0,-4 0 0,4-5 0,-3 4 0,3-3 0,0 0 0,-3 3 0,3-4 0,0 5 0,1-4 0,-1 3 0,4-3 0,-3 4 0,4 0 0,0 0 0,0-1 0,0 1 0,0 5 0,5-4 0,-3 9 0,7-8 0,-8 2 0,9-3 0,-9-1 0,4 0 0,-1 1 0,-3-1 0,8 0 0,-8 0 0,2-4 0,-4 2 0,0-6 0,-3 6 0,2-2 0,-2 3 0,-1 1 0,4-4 0,-7 3 0,7-4 0,-3 1 0,0 3 0,2-7 0,-6 7 0,7-7 0,-3 3 0,4-4 0,-1 0 0,0 0 0,-3 0 0,-2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2T15:07:25.114"/>
    </inkml:context>
    <inkml:brush xml:id="br0">
      <inkml:brushProperty name="width" value="0.035" units="cm"/>
      <inkml:brushProperty name="height" value="0.035" units="cm"/>
      <inkml:brushProperty name="color" value="#E71224"/>
    </inkml:brush>
  </inkml:definitions>
  <inkml:trace contextRef="#ctx0" brushRef="#br0">0 65 24575,'8'0'0,"4"0"0,7 0 0,3 0 0,-7 0 0,4 0 0,1 0 0,-1 0 0,1 0 0,0 0 0,-1 0 0,1 0 0,-1 0 0,1 0 0,-5 0 0,3 0 0,-3 0 0,4 0 0,1 0 0,0 0 0,-1 0 0,1 0 0,-5 0 0,3 0 0,1 0 0,-4 0 0,8 0 0,-13 0 0,8 0 0,-8 0 0,4 0 0,-1 0 0,-3 0 0,9 0 0,-9 0 0,8 0 0,-8 0 0,9 0 0,-4 0 0,4 0 0,-4-4 0,3 3 0,-3-3 0,5 4 0,-5-4 0,3 3 0,1-7 0,-4 7 0,3-4 0,-9 1 0,0 3 0,0-3 0,-1 4 0,1 0 0,0 0 0,5 0 0,-4 0 0,3 0 0,-4 0 0,0 0 0,0 0 0,5 0 0,-4 0 0,3 0 0,-4 0 0,0 0 0,0 0 0,0 0 0,-1 0 0,1 0 0,5 0 0,-4 0 0,4 0 0,-6 0 0,1 0 0,5 0 0,-4 0 0,4 0 0,3 0 0,-1 0 0,3 0 0,-1 0 0,-3 0 0,0 0 0,3 0 0,-8 0 0,8 0 0,-3 0 0,0 0 0,3 0 0,-3 0 0,5 0 0,-1 0 0,1-4 0,-5 3 0,3-4 0,6 5 0,-7-4 0,10 3 0,-17-3 0,8 4 0,-8 0 0,9 0 0,-9 0 0,8 0 0,-8 0 0,8 0 0,-8 0 0,9 0 0,-9 0 0,3 0 0,1 0 0,-4-4 0,4 3 0,-5-3 0,-1 4 0,1 0 0,0 0 0,0 0 0,0 0 0,4 0 0,-4 0 0,4 0 0,-5 0 0,1 0 0,-1 0 0,0 0 0,-3 0 0,-1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2T15:07:34.082"/>
    </inkml:context>
    <inkml:brush xml:id="br0">
      <inkml:brushProperty name="width" value="0.035" units="cm"/>
      <inkml:brushProperty name="height" value="0.035" units="cm"/>
      <inkml:brushProperty name="color" value="#E71224"/>
    </inkml:brush>
  </inkml:definitions>
  <inkml:trace contextRef="#ctx0" brushRef="#br0">801 1030 24575,'9'0'0,"-1"0"0,5 0 0,1 0 0,11 0 0,1-9 0,13 6 0,-5-6 0,11 4 0,-11-2 0,5 1 0,-7-4 0,6 9 0,-4-4 0,5 5 0,-7 0 0,7 0 0,-5 0 0,4 0 0,1 0 0,-5 0 0,11-5 0,-11 4 0,11-4 0,-11 5 0,4 0 0,-6 0 0,-5 0 0,4 0 0,-5 0 0,7-5 0,-7 4 0,-1-4 0,1 5 0,-10 0 0,12 0 0,-17 0 0,6 0 0,-8 0 0,0 0 0,-5-4 0,4 3 0,-4-6 0,4 6 0,1-7 0,-1 7 0,1-7 0,-1 4 0,1-5 0,-4 0 0,3 0 0,-7 0 0,7-5 0,-7 4 0,8-8 0,-3-3 0,-1 0 0,5-10 0,-4 4 0,4-5 0,-4 5 0,4-4 0,-9 5 0,4-1 0,-1 2 0,-3 5 0,4 0 0,-5 1 0,0-1 0,0 0 0,0 0 0,0-14 0,0 11 0,0-11 0,0 14 0,0-5 0,0 4 0,0-10 0,0 10 0,0-10 0,0 10 0,0-4 0,0 10 0,-5-4 0,4 9 0,-7-4 0,7 5 0,-7 0 0,3 0 0,-4 4 0,4-3 0,-3 3 0,3-4 0,-4 0 0,0 4 0,0-3 0,0 3 0,0 0 0,0-3 0,-5 7 0,4-3 0,-14-1 0,2 4 0,-31-4 0,9 5 0,-33 0 0,26 0 0,-19 0 0,14 0 0,0 0 0,-5 0 0,18 0 0,-9 0 0,18 5 0,-12-4 0,13 4 0,-13 0 0,6-3 0,-7 3 0,0-5 0,0 0 0,-14 0 0,10 0 0,-4 0 0,22 0 0,2 0 0,10 0 0,-4 0 0,0 0 0,3 0 0,-3 0 0,5-5 0,1 4 0,-1-3 0,0 4 0,1 0 0,-1 0 0,0 0 0,0 0 0,1 0 0,-1 0 0,0 0 0,5 0 0,-3 0 0,8 0 0,-4 0 0,0 0 0,4 0 0,-4 0 0,5 0 0,0 0 0,-4 4 0,2-3 0,-11 12 0,11-7 0,-7 7 0,9-4 0,0-4 0,-5 3 0,4-3 0,-4 5 0,5-2 0,0 1 0,-4 0 0,2 0 0,-2 1 0,3 3 0,1-3 0,-1 9 0,-3-9 0,2 9 0,-4-4 0,5 5 0,-4 8 0,3-6 0,1 11 0,1-12 0,3 10 0,1-10 0,-5 4 0,9 0 0,-7-4 0,6 5 0,-2-1 0,0-4 0,3 10 0,-4-5 0,0 6 0,4 1 0,-4-1 0,5 0 0,0 0 0,0 7 0,0-5 0,0 4 0,0-6 0,0-5 0,0-2 0,0-5 0,0-1 0,0 1 0,0 3 0,0-2 0,4-2 0,1-1 0,4-8 0,1 4 0,-1-1 0,0-3 0,5 4 0,1 0 0,0-3 0,3 3 0,-3-5 0,10 1 0,-4 0 0,4 0 0,-5 0 0,5 0 0,-4 0 0,4 0 0,-5-4 0,-1 3 0,1-4 0,-5 0 0,3 0 0,-3-5 0,13 0 0,-11 0 0,10 0 0,-12 0 0,4 0 0,-4 0 0,4 0 0,-9 0 0,8 0 0,-8 0 0,9 0 0,-9 0 0,17-9 0,-15 3 0,15-13 0,-12 9 0,10-10 0,-9 9 0,8-8 0,-3 3 0,-5 1 0,8-4 0,-9 8 0,4-8 0,1 4 0,-6 0 0,0 1 0,0 1 0,-4 2 0,8-7 0,-8 8 0,9-9 0,-9 9 0,8-8 0,-8 7 0,4-2 0,-5 4 0,-1 0 0,1 0 0,0 4 0,0-3 0,-1 7 0,-3 0 0,-1 2 0,-4 3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2T15:07:37.790"/>
    </inkml:context>
    <inkml:brush xml:id="br0">
      <inkml:brushProperty name="width" value="0.035" units="cm"/>
      <inkml:brushProperty name="height" value="0.035" units="cm"/>
      <inkml:brushProperty name="color" value="#E71224"/>
    </inkml:brush>
  </inkml:definitions>
  <inkml:trace contextRef="#ctx0" brushRef="#br0">608 1098 24575,'-8'0'0,"-20"0"0,10 0 0,-22 0 0,19 0 0,-10 0 0,10 0 0,-10 0 0,4 0 0,1 0 0,0 0 0,1 0 0,4 0 0,0 0 0,3 0 0,3 0 0,0-4 0,-4-1 0,9-4 0,-8-5 0,8 3 0,-9-7 0,0-1 0,3-2 0,-2 2 0,8 1 0,-4 3 0,4 0 0,0-4 0,1 4 0,4 1 0,0-5 0,-3 4 0,6-5 0,-2 5 0,0-3 0,2 3 0,-2-5 0,4 1 0,0-1 0,0 5 0,0-4 0,0 4 0,0 0 0,0 2 0,0 4 0,0 0 0,0 0 0,4 0 0,1 0 0,8 0 0,-3 4 0,2-3 0,2 2 0,-4 1 0,8-3 0,-8 2 0,9-3 0,-4-1 0,-1 5 0,5-4 0,-4 3 0,4-4 0,-4-4 0,10 3 0,-9-4 0,9 1 0,0-3 0,2-3 0,5-2 0,0 0 0,2-5 0,7-4 0,2-5 0,1-1 0,3 5 0,-10-2 0,2 11 0,-6 0 0,-1 2 0,-5 10 0,-2-4 0,-5 5 0,-1 0 0,1 4 0,-5-2 0,3 7 0,-3-8 0,5 4 0,-1-1 0,-4-2 0,3 7 0,-3-7 0,0 6 0,-1-2 0,-1 4 0,-3 0 0,4 0 0,-5 0 0,8 0 0,-1 0 0,8 0 0,-5 0 0,1 0 0,5 5 0,1 1 0,13 5 0,1 0 0,7 1 0,0-1 0,7-4 0,2 4 0,7-4 0,1 5 0,-8-5 0,5 5 0,-12-6 0,-2 6 0,-2-6 0,-11 4 0,5-4 0,2 4 0,-12-4 0,4 3 0,-18-8 0,4 7 0,-9-3 0,8 5 0,-8-5 0,4 3 0,-1-2 0,2-1 0,0 3 0,3-7 0,-3 7 0,0-7 0,3 8 0,-3-8 0,5 3 0,-5 0 0,3-3 0,-3 3 0,4-4 0,-4 0 0,4 0 0,-5 5 0,1-4 0,-1 3 0,-1-4 0,1 0 0,1 4 0,-2-3 0,-4 3 0,-1-4 0,1 4 0,0-3 0,0 3 0,0 0 0,4 1 0,-3 0 0,4 3 0,-5-3 0,0 4 0,0 0 0,-1 0 0,1 0 0,1 4 0,-1-3 0,0 9 0,0-5 0,-3 5 0,-3-5 0,2 4 0,-4-8 0,3 4 0,-4-5 0,0 0 0,0 0 0,0-1 0,0 1 0,0 5 0,0-4 0,0 4 0,0-6 0,0 1 0,-4 0 0,-1 0 0,-8 0 0,2 0 0,-2 0 0,4 0 0,0 0 0,-5 0 0,4 0 0,-4 1 0,5-1 0,-5 0 0,4 0 0,-4-4 0,5 3 0,0-7 0,0 7 0,0-3 0,0 0 0,0 2 0,1-6 0,-1 7 0,0-7 0,0 7 0,0-3 0,0 4 0,0-4 0,5 2 0,-4-2 0,3 3 0,-3 1 0,3-1 0,-3-3 0,7 3 0,-6-4 0,6 5 0,-7 0 0,7-1 0,-6-3 0,6 2 0,-3-2 0,0 4 0,3-1 0,-6-3 0,6 2 0,-3-2 0,0 0 0,3 2 0,-7-6 0,7 7 0,-6-7 0,2 6 0,-3-2 0,3 3 0,2 0 0,3-4 0,0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2T15:08:01.006"/>
    </inkml:context>
    <inkml:brush xml:id="br0">
      <inkml:brushProperty name="width" value="0.035" units="cm"/>
      <inkml:brushProperty name="height" value="0.035" units="cm"/>
      <inkml:brushProperty name="color" value="#E71224"/>
    </inkml:brush>
  </inkml:definitions>
  <inkml:trace contextRef="#ctx0" brushRef="#br0">68 1 24575,'0'17'0,"0"-2"0,0 9 0,0-5 0,0 1 0,0-1 0,0 1 0,0-5 0,0 3 0,0-3 0,0 5 0,0-1 0,0 6 0,0-4 0,0 10 0,0-10 0,0 10 0,0-10 0,0 4 0,0-5 0,0-1 0,0 1 0,0-1 0,0-4 0,0 3 0,0-7 0,0 7 0,0-8 0,0 17 0,0-15 0,0 15 0,0-12 0,0 5 0,0-1 0,0 1 0,0 5 0,0-4 0,0 4 0,-4-5 0,3-1 0,-3 1 0,4-1 0,0 1 0,-5 0 0,0-1 0,-1 1 0,-3-1 0,8 1 0,-3-5 0,-1 3 0,4-8 0,-7 4 0,7-1 0,-3-3 0,0 4 0,3-5 0,-3 4 0,4-3 0,0 7 0,0-2 0,0 4 0,0-4 0,0 4 0,0-5 0,0 6 0,0-5 0,0 3 0,0-3 0,0 5 0,0-6 0,0 5 0,0-4 0,0 4 0,0 1 0,0-1 0,0 1 0,0-1 0,0 1 0,0 4 0,0-9 0,0 8 0,0-13 0,0 3 0,0-4 0,0 0 0,0 5 0,0-4 0,0 3 0,0-4 0,0 0 0,0 0 0,0 0 0,0 0 0,0-1 0,0 1 0,0 0 0,0 0 0,0 0 0,0-1 0,0 1 0,0-1 0,0 1 0,0-1 0,0 1 0,0-5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19:52:22.090"/>
    </inkml:context>
    <inkml:brush xml:id="br0">
      <inkml:brushProperty name="width" value="0.035" units="cm"/>
      <inkml:brushProperty name="height" value="0.035" units="cm"/>
      <inkml:brushProperty name="color" value="#E71224"/>
    </inkml:brush>
  </inkml:definitions>
  <inkml:trace contextRef="#ctx0" brushRef="#br0">0 123 24575,'16'0'0,"-5"0"0,5 0 0,-7 0 0,0 0 0,5 0 0,-4 0 0,8 0 0,-3 0 0,4 0 0,1 0 0,-1 0 0,1 0 0,0 0 0,-1 0 0,-4 0 0,3 0 0,-8 0 0,4 0 0,-5 0 0,0 0 0,0 0 0,-1 0 0,1 0 0,0 0 0,0 0 0,0 0 0,-1 0 0,1 0 0,0 0 0,-1 0 0,1 0 0,-4-4 0,3 3 0,-3-3 0,3 4 0,1 0 0,-1 0 0,1 0 0,0 0 0,-1 0 0,1 0 0,0 0 0,0 0 0,0 0 0,-1 0 0,1 0 0,0 0 0,0-4 0,0 3 0,0-3 0,0 4 0,-1 0 0,1-4 0,0 3 0,0-3 0,0 4 0,0-4 0,4 3 0,-3-3 0,4 0 0,-5 3 0,4-7 0,-3 7 0,4-4 0,0 5 0,-4 0 0,3-4 0,10 3 0,-11-3 0,15 4 0,-17 0 0,8-4 0,-3 3 0,0-4 0,3 5 0,-3 0 0,0 0 0,3-4 0,-3 3 0,5-4 0,-5 5 0,3 0 0,-3-4 0,0 3 0,3-4 0,-3 5 0,4-4 0,1 3 0,-5-3 0,3 4 0,-3-5 0,0 4 0,3-3 0,-8 4 0,9 0 0,-9 0 0,8 0 0,-8 0 0,4 0 0,-6 0 0,1 0 0,4 0 0,-3 0 0,7 0 0,-6 0 0,2 0 0,-4 0 0,0 0 0,0 0 0,0 0 0,-1 0 0,1 0 0,0 0 0,0 0 0,5 0 0,-4 0 0,3 0 0,-4-4 0,0 3 0,0-3 0,4 4 0,-3 0 0,9 0 0,0 0 0,1 0 0,4 0 0,-5 0 0,1 0 0,5 0 0,-4 0 0,4 0 0,0 0 0,-4 0 0,4 0 0,1 0 0,-5 0 0,9 0 0,-9 0 0,10 0 0,-10 0 0,4 0 0,-10 0 0,3 0 0,-3 0 0,0 0 0,-1 0 0,-1 0 0,1 0 0,1 0 0,-2 0 0,-5 0 0,1 0 0,0 0 0,0 0 0,0 0 0,0 0 0,0 0 0,-1 0 0,1 0 0,0 0 0,0 0 0,5 0 0,-4 0 0,8 0 0,-8 0 0,8 0 0,-8 0 0,9 0 0,-9 0 0,8 0 0,-3 0 0,5 0 0,5 0 0,-4 0 0,4 0 0,3 0 0,-6 0 0,6 0 0,-8 0 0,-1 0 0,-4 0 0,4 0 0,-9 0 0,3 0 0,1 0 0,-4 0 0,4 0 0,-1 0 0,-3 0 0,4 0 0,-5 0 0,0 0 0,-1 0 0,1 0 0,0 0 0,0 0 0,0 0 0,-1 0 0,0 0 0,1 0 0,-1 0 0,0 0 0,0 0 0,0 0 0,1 0 0,-1 0 0,-4 0 0,0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2T15:08:04.480"/>
    </inkml:context>
    <inkml:brush xml:id="br0">
      <inkml:brushProperty name="width" value="0.035" units="cm"/>
      <inkml:brushProperty name="height" value="0.035" units="cm"/>
      <inkml:brushProperty name="color" value="#E71224"/>
    </inkml:brush>
  </inkml:definitions>
  <inkml:trace contextRef="#ctx0" brushRef="#br0">17 1 24575,'0'57'0,"0"-17"0,0 35 0,0-12 0,0 12 0,0 9 0,0-2 0,0-10 0,0-16 0,0-2 0,0-14 0,0-1 0,0-17 0,0 7 0,0-13 0,0 5 0,0-7 0,0-1 0,0-3 0,0 9 0,0-9 0,0 3 0,0 1 0,0-4 0,0 3 0,0 1 0,0-4 0,0 9 0,0-9 0,0 8 0,5-3 0,-4 4 0,7 1 0,-6-1 0,2 15 0,-4-5 0,0 6 0,0-4 0,0-10 0,0 4 0,0-5 0,0-1 0,0 1 0,0-5 0,0 3 0,0-8 0,0 9 0,0-9 0,0 3 0,0-4 0,0 0 0,0 0 0,0 8 0,-4-6 0,3 7 0,-3-9 0,4 0 0,0 4 0,0-3 0,0 4 0,-5 0 0,4-4 0,-3 3 0,4 1 0,-4-4 0,3 4 0,-3-6 0,4 1 0,-4 0 0,3 0 0,-3 0 0,4-1 0,0-4 0,0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2T15:07:28.205"/>
    </inkml:context>
    <inkml:brush xml:id="br0">
      <inkml:brushProperty name="width" value="0.035" units="cm"/>
      <inkml:brushProperty name="height" value="0.035" units="cm"/>
      <inkml:brushProperty name="color" value="#E71224"/>
    </inkml:brush>
  </inkml:definitions>
  <inkml:trace contextRef="#ctx0" brushRef="#br0">53 1 24575,'0'13'0,"0"30"0,0-16 0,0 21 0,0-17 0,0-10 0,0 4 0,0 0 0,0-4 0,0 4 0,0-5 0,0-5 0,0 3 0,0-3 0,-4 0 0,3 3 0,-3-8 0,4 9 0,0-9 0,0 3 0,-4-4 0,3 0 0,-3 0 0,4 0 0,0-1 0,0 1 0,0 0 0,0 0 0,0 0 0,0 0 0,0 0 0,0-1 0,0 1 0,0 0 0,0 0 0,0 4 0,0-3 0,0 2 0,0-3 0,0 0 0,0 0 0,-4-4 0,3 3 0,-3-3 0,4 3 0,0 1 0,-4 0 0,3-1 0,-2 1 0,3-1 0,-4-3 0,3 3 0,-3-4 0,4 5 0,-4-1 0,3 1 0,-2-1 0,3-7 0,0-2 0,0-7 0,0 3 0,0 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2T15:07:30.383"/>
    </inkml:context>
    <inkml:brush xml:id="br0">
      <inkml:brushProperty name="width" value="0.035" units="cm"/>
      <inkml:brushProperty name="height" value="0.035" units="cm"/>
      <inkml:brushProperty name="color" value="#E71224"/>
    </inkml:brush>
  </inkml:definitions>
  <inkml:trace contextRef="#ctx0" brushRef="#br0">89 1 24575,'0'12'0,"0"19"0,0-12 0,0 15 0,0-3 0,0-2 0,-10 16 0,7-5 0,-13 7 0,10-7 0,0 5 0,-4-4 0,3-1 0,1-1 0,-4-7 0,9-6 0,-4-1 0,5-5 0,0 0 0,0-6 0,0 0 0,0-5 0,0 0 0,0 0 0,0-1 0,-4 1 0,3 0 0,-3 0 0,4-1 0,0 1 0,0-1 0,0 1 0,0 0 0,0 0 0,0 0 0,0-1 0,0 1 0,0-1 0,0 0 0,0 1 0,0-1 0,0 0 0,0 1 0,0-1 0,0 0 0,0 1 0,4-1 0,-3 1 0,6-1 0,-6 1 0,3-1 0,-4 1 0,4 0 0,-3-1 0,2 1 0,-3 0 0,0-1 0,4 1 0,-3-1 0,3 1 0,-4 0 0,0-1 0,0 1 0,0-1 0,4-3 0,-3-1 0,2-4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2T15:08:20.078"/>
    </inkml:context>
    <inkml:brush xml:id="br0">
      <inkml:brushProperty name="width" value="0.035" units="cm"/>
      <inkml:brushProperty name="height" value="0.035" units="cm"/>
      <inkml:brushProperty name="color" value="#E71224"/>
    </inkml:brush>
  </inkml:definitions>
  <inkml:trace contextRef="#ctx0" brushRef="#br0">326 1128 24575,'32'0'0,"24"0"0,41 0 0,-40 0 0,1 0-690,-4 0 0,-1 0 690,2 0 0,0 0 0,2 0 0,-1 0 0,-2 0 0,-1 0 0,4 0 0,0 0 0,-2 0 0,0 0 0,-3 0 0,1 0-597,13 0 0,3 0 597,-1 0 0,2 0 0,4 0 0,0 0 0,-9 0 0,-2 0 0,-11 2 0,1 2 0,19 0 0,-1 1 0,-18 3 0,0-1 0,9-2 0,0 0 0,-6 1 0,-6 1 0,10 0 0,21 1 0,-25 3 611,-9-10-611,-8 4 0,-17-5 0,2 0 657,-14 0-657,3 0 1306,-4 0-1306,0 0 0,0 0 0,0 0 0,-1 0 0,1 0 0,-1 0 0,6 0 0,6 0 0,13 0 0,1 0 0,11 0 0,-4 0 0,-1 0 0,5 0 0,3 6 0,0-5 0,14 11 0,-6-5 0,7 0 0,0 4 0,-7-10 0,6 10 0,-14-9 0,7 3 0,-9-5 0,-5 0 0,4 0 0,-11 0 0,11 0 0,-11 0 0,11 0 0,-11 0 0,11 0 0,-17-4 0,9 3 0,-16-8 0,4-1 0,-7 4 0,21-3 0,3 9 0,14 0 0,5 0 0,-5 0 0,8 0 0,-1 0 0,18 0 0,-6 0 0,16 0 0,-9 0 0,8 0 0,-21 0 0,27 0 0,-28 0 0,23 0 0,-18 0 0,7 0 0,-7 0 0,9 0 0,-8 0 0,-10 0 0,-3 0 0,-19 0 0,4 0 0,-14 0 0,-5 0 0,-2 0 0,-10 0 0,-1 0 0,-6 0 0,1 0 0,0 0 0,0 0 0,3 0 0,14-11 0,7 9 0,29-21 0,5 14 0,23-18 0,-38 19 0,-1 0 0,29-12 0,-27 12 0,0 1 0,15-5 0,23-3 0,-18 2 0,-8 6 0,-11-4 0,-20 5 0,4 0 0,-22-3 0,8 4 0,-14-4 0,4-1 0,-6 1 0,1 0 0,0 0 0,0 0 0,-4-4 0,3 3 0,-3-4 0,3 5 0,-3 0 0,3 0 0,-2-5 0,-1 4 0,3-4 0,-7 5 0,3 0 0,0 0 0,-4 1 0,8-1 0,-7 1 0,2 0 0,-3-1 0,0 1 0,0-1 0,0-5 0,0-7 0,0-5 0,0-7 0,0 1 0,0 0 0,0-1 0,0 7 0,-4 0 0,3 7 0,-8 4 0,8 1 0,-3 5 0,4-3 0,-8-2 0,-4-10 0,-8 3 0,-1-10 0,1 10 0,-6-5 0,4 6 0,-3 0 0,0 4 0,4-3 0,-10 7 0,10-6 0,-10 6 0,4-8 0,-5 3 0,5-3 0,-4-2 0,4 2 0,-14-11 0,12 13 0,-5-6 0,15 14 0,-1 0 0,5 0 0,1 5 0,0 1 0,8 0 0,-6 3 0,7-3 0,-4 4 0,0 0 0,0 0 0,0 0 0,0 0 0,0 0 0,0 0 0,0 0 0,0 0 0,0 0 0,0 0 0,-4 0 0,2 0 0,-2 0 0,4 0 0,0 0 0,0 0 0,0 0 0,0 0 0,-5 0 0,4 0 0,-9 0 0,4 0 0,-4 0 0,-1 0 0,0 4 0,0 2 0,-5 4 0,4 0 0,-10 0 0,10 0 0,-10 1 0,10-5 0,-27 3 0,22-8 0,-17 3 0,24-4 0,-1 0 0,0 0 0,0 0 0,1 0 0,-1 0 0,0 0 0,1-4 0,4-1 0,-4-1 0,4-2 0,-13 7 0,6-4 0,-2 5 0,6 0 0,3 0 0,0 0 0,-4 0 0,9 0 0,-4 0 0,0 0 0,4 0 0,-3 0 0,4 0 0,0 0 0,0 0 0,0 0 0,-5 0 0,4 0 0,-9 0 0,4 0 0,-4 0 0,-7 0 0,5 0 0,-4 0 0,-1 0 0,5 0 0,-4 0 0,5 0 0,-5 0 0,4 0 0,-4 0 0,5 0 0,0 0 0,0-4 0,-5 3 0,4-4 0,-4 5 0,5 0 0,-5 0 0,4 0 0,-10 0 0,10 0 0,-17 0 0,-5 0 0,-5 0 0,-1 0 0,10 0 0,1 0 0,4 5 0,-5-4 0,7 9 0,-1-9 0,7 4 0,0-1 0,7-3 0,-1 8 0,0-8 0,5 3 0,-3 1 0,8-4 0,-9 8 0,9-8 0,-4 3 0,0 0 0,4-3 0,-4 8 0,1-8 0,2 7 0,-2-8 0,0 4 0,3-4 0,-3 0 0,4 0 0,0 0 0,1 0 0,-1 0 0,0 0 0,1 0 0,-1 0 0,1 0 0,-1 0 0,0 0 0,0 0 0,0 0 0,0-4 0,-5 3 0,4-3 0,-3 4 0,-1 0 0,4-4 0,-9 3 0,9-3 0,-9 0 0,9 3 0,-4-7 0,6 7 0,-1-3 0,0 0 0,-5 3 0,4-3 0,-8 4 0,8-4 0,-3 3 0,4-3 0,0 4 0,0 0 0,0 0 0,0 0 0,0-4 0,0 3 0,0-7 0,0 7 0,-5-8 0,4 8 0,-4-7 0,1 7 0,2-3 0,-7 4 0,8 0 0,-4 0 0,5 0 0,0 0 0,0 0 0,0 4 0,0 5 0,-5 6 0,-2 5 0,9-9 0,3-3 0,12-8 0,0 0 0,1 0 0,-12 0 0,-4 0 0,-17 0 0,3 0 0,-10 0 0,-2 0 0,-7 0 0,-7 0 0,0 0 0,0 0 0,-7 0 0,5 0 0,-5 0 0,7 0 0,0-5 0,12 4 0,-3-9 0,17 8 0,-4-7 0,10 8 0,1-3 0,5 4 0,0 0 0,0 0 0,1 0 0,-1 0 0,0 0 0,5-4 0,-4 3 0,4-3 0,-5 4 0,0 0 0,0 0 0,0 0 0,0 0 0,0 0 0,0 0 0,-4 0 0,2 0 0,-2 0 0,4 0 0,0 0 0,-5 0 0,-1 0 0,-5 0 0,-5 0 0,4 0 0,-10 0 0,10 0 0,-10 0 0,10 0 0,-10 0 0,4 0 0,0 0 0,-4 0 0,5 0 0,-7 0 0,7 0 0,-5 0 0,-2 0 0,-1 4 0,-5-2 0,7 2 0,-7-4 0,5 0 0,-14 0 0,14 0 0,-2 0 0,11 0 0,5 0 0,5 0 0,2 0 0,4 0 0,0 0 0,0 0 0,-4 0 0,-7 0 0,-5 0 0,-7 0 0,0 5 0,-1 1 0,-6 5 0,6 0 0,-6 0 0,6-5 0,1 4 0,0-9 0,-1 4 0,1-5 0,0 0 0,0 0 0,5 0 0,-4 0 0,10 0 0,-4 0 0,10 0 0,-4-5 0,4 0 0,0-5 0,1 5 0,1-3 0,2 6 0,-2-6 0,-1 7 0,4-7 0,-9 7 0,4-3 0,-4 0 0,-1 3 0,0-8 0,-8 3 0,6 1 0,-2-4 0,6 4 0,7 0 0,-7-4 0,8 8 0,-4-4 0,5 5 0,0 0 0,5 4 0,0 6 0,4 4 0,-4 1 0,6-5 0,-1-7 0,7-3 0,0 0 0,-7 0 0,-13 0 0,-9 0 0,-11 0 0,-1 0 0,1 0 0,5 0 0,2 0 0,-7 0 0,4 0 0,-11 0 0,7 0 0,-7 0 0,5 0 0,-5 0 0,7 0 0,5-4 0,-4 3 0,4-8 0,-5 8 0,5-4 0,-4 5 0,10 0 0,-4 0 0,1 0 0,8 0 0,-1 0 0,3 0 0,4 0 0,-4 0 0,0 0 0,-1 0 0,0 4 0,-3-3 0,3 7 0,0-3 0,-4 0 0,9 3 0,-3-3 0,4 0 0,-5 3 0,4-3 0,-4 1 0,0 2 0,4-3 0,-9 5 0,9-5 0,-4 3 0,6-7 0,-1 7 0,0-7 0,4 7 0,1-4 0,4 5 0,0-1 0,0 0 0,0 1 0,3 0 0,2 0 0,0-1 0,3 1 0,-3 0 0,4 0 0,0 0 0,0 0 0,-1 0 0,-3-1 0,3 1 0,-3 0 0,4 0 0,0 0 0,-4 0 0,3-1 0,-3 1 0,0 0 0,2 0 0,-2 0 0,4-1 0,-1-3 0,-3 2 0,3-6 0,-7 7 0,7-7 0,-7 7 0,6-3 0,-6 4 0,3 0 0,0 0 0,-3-1 0,3 1 0,-4 0 0,4 0 0,-3 0 0,3 0 0,-4 0 0,0-1 0,0 6 0,0-4 0,0 8 0,0-8 0,0 4 0,0-5 0,0 0 0,0 0 0,0 4 0,0-3 0,0 4 0,0-5 0,0 0 0,-4-1 0,3 1 0,-7 0 0,7 0 0,-3 0 0,0 0 0,3-1 0,-3-3 0,4-1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2T15:08:24.931"/>
    </inkml:context>
    <inkml:brush xml:id="br0">
      <inkml:brushProperty name="width" value="0.035" units="cm"/>
      <inkml:brushProperty name="height" value="0.035" units="cm"/>
      <inkml:brushProperty name="color" value="#E71224"/>
    </inkml:brush>
  </inkml:definitions>
  <inkml:trace contextRef="#ctx0" brushRef="#br0">0 141 24575,'39'0'0,"35"0"0,7 0 0,2 0-835,13 0 1,-3 0 834,-25 0 0,30 0 302,-31 0-302,14 6 333,-18-5-333,-7 10 0,-2-5 0,-14 1 844,-1-2-844,-7 0 190,-5-4-190,-2 4 0,-5-1 0,-6-3 0,5 3 0,-4-4 0,4 5 0,1-4 0,-1 3 0,-4-4 0,3 0 0,-3 5 0,0-4 0,3 3 0,-7-4 0,2 0 0,-4 0 0,0 0 0,0 0 0,0 0 0,3 0 0,-2 0 0,3 0 0,-4 0 0,-1 0 0,0 0 0,1 0 0,-1 0 0,1 0 0,-1 0 0,1 0 0,-1-4 0,1 3 0,0-3 0,-1 4 0,1 0 0,0 0 0,0 0 0,0 0 0,4 0 0,-3 0 0,4 0 0,-5 0 0,0 0 0,0 0 0,4 0 0,-3 0 0,4 0 0,-1 0 0,-2 0 0,12 0 0,-6 0 0,13 0 0,-3 0 0,5-5 0,0 4 0,1-4 0,5 5 0,17-5 0,-11 4 0,9-4 0,-21 5 0,0-4 0,-5 2 0,-2-3 0,-6 5 0,1 0 0,0 0 0,-6 0 0,10 0 0,-7 0 0,27 0 0,-14 0 0,23 0 0,12 0 0,-13 0 0,35-6 0,-29 5 0,22-11 0,-15 5 0,20-11 0,-26-1 0,-2-9 0,-11-3 0,-35 13 0,7 1 0,-26 17 0,3 4 0,13-3 0,23 3 0,15-4 0,34 0 0,15-7-498,-15 5 498,-27-1 0,-1-1 0,26 4 0,7 0 0,-5 0 0,-16 0 0,-15 0 0,4 0 0,-25 0 0,9 0 0,-16-4 0,-1 3 0,-1-4 498,-4 5-498,-1 0 0,5 0 0,-4 0 0,-1 0 0,5 0 0,4 0 0,-1 0 0,6 0 0,-3 0 0,-8 0 0,7 0 0,-10 0 0,1 0 0,-1 0 0,0 0 0,-4 0 0,3 0 0,1 0 0,1 0 0,4 0 0,6 0 0,-4 0 0,5 0 0,-1 0 0,-4 0 0,9 0 0,-9 0 0,10 0 0,-4 0 0,5 0 0,-5 0 0,3 0 0,-3 0 0,5 0 0,7 0 0,22 0 0,15 0 0,5 0 0,-7 0 0,-5 0 0,-3 0 0,16 0 0,-31 0 0,-1 0 0,14 5 0,31-4 0,-43 10 0,12-5 0,-10 6 0,-14 0 0,-7-2 0,-8-4 0,-6 2 0,-4-3 0,-2 0 0,-5-1 0,1-4 0,-1 4 0,0-3 0,0 2 0,0 1 0,0-3 0,-3 6 0,2-6 0,-6 6 0,7-6 0,-4 6 0,5-2 0,-1 3 0,1 1 0,4 0 0,-3 0 0,9 1 0,-5 3 0,1-2 0,4 7 0,-9-8 0,8 4 0,-7 0 0,2-3 0,-3 2 0,-2-4 0,1 0 0,0 0 0,-4 0 0,-1-1 0,-4 1 0,0 0 0,0-1 0,4 1 0,-3-1 0,6-3 0,-6 3 0,3-7 0,-4 3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2T15:08:30.004"/>
    </inkml:context>
    <inkml:brush xml:id="br0">
      <inkml:brushProperty name="width" value="0.035" units="cm"/>
      <inkml:brushProperty name="height" value="0.035" units="cm"/>
      <inkml:brushProperty name="color" value="#E71224"/>
    </inkml:brush>
  </inkml:definitions>
  <inkml:trace contextRef="#ctx0" brushRef="#br0">0 0 24575,'22'0'0,"0"0"0,3 0 0,16 0 0,-11 0 0,9 0 0,-19 0 0,0 0 0,5 0 0,-4 0 0,-1 0 0,4 5 0,-2 1 0,5 4 0,3 1 0,-9-6 0,10 5 0,-10-4 0,-1 3 0,-1 1 0,-9-1 0,8-4 0,-8 3 0,4-7 0,-1 7 0,-3-7 0,2 3 0,-3-4 0,0 0 0,0 0 0,0 0 0,0 0 0,-1 0 0,1 0 0,0 0 0,0 0 0,-1 4 0,1-3 0,0 3 0,-1-4 0,1 0 0,0 0 0,0 0 0,0 0 0,0 0 0,-1 0 0,1 0 0,0 0 0,0 0 0,0 0 0,0 0 0,-1 0 0,6 0 0,-4 0 0,8 0 0,-7 0 0,7 0 0,-3 0 0,0 0 0,3 0 0,-3 0 0,10 0 0,-4 0 0,10 0 0,-5 0 0,6 5 0,1-4 0,-1 3 0,6-4 0,17 6 0,-5-5 0,5 9 0,-16-9 0,-7 4 0,-6-1 0,0-3 0,-7 4 0,1-1 0,-5-3 0,-2 3 0,-4-4 0,0 0 0,0 0 0,-1 0 0,1 0 0,-1 0 0,1 0 0,-5 4 0,4-3 0,-3 3 0,4-4 0,0 0 0,0 4 0,4-3 0,-3 7 0,4-7 0,-5 3 0,0-4 0,0 0 0,-1 4 0,1-3 0,0 3 0,0-4 0,0 0 0,-1 0 0,1 0 0,0 0 0,0 0 0,0 0 0,-1 0 0,6 0 0,1 0 0,10 0 0,-4 0 0,4 0 0,-5 0 0,-1 0 0,-4 0 0,-1 0 0,-5 0 0,-1 0 0,1 0 0,0 0 0,-1 0 0,0 0 0,1 0 0,4 0 0,8 0 0,-13 0 0,2 0 0,-23 0 0,3 0 0,-3 0 0,4 0 0,0 0 0,0 0 0,1 0 0,-1 0 0,0 0 0,0 0 0,1 0 0,10 0 0,17-11 0,22 9 0,7-14 0,14 9 0,-13-5 0,5 5 0,-8 2 0,1 5 0,-6 0 0,4 0 0,-5 0 0,7 0 0,0 0 0,-1 0 0,1 0 0,0 0 0,0 0 0,0 0 0,-1 0 0,-5 0 0,4 0 0,-11 0 0,4 0 0,-11 0 0,4 0 0,-10 0 0,-1 0 0,-2 4 0,-3-3 0,0 4 0,3-5 0,-4 4 0,6-3 0,-2 3 0,2-4 0,0 0 0,5 0 0,1 0 0,13 0 0,17 0 0,-5 0 0,11 0 0,-8 0 0,2 0 0,0 0 0,-9 0 0,-8 0 0,-12 0 0,-2 0 0,-6 0 0,-4 0 0,-1 0 0,-5 0 0,0 0 0,-1 0 0,1 0 0,-1 0 0,0 0 0,1 0 0,-1 0 0,1 0 0,-1 0 0,1 0 0,0 0 0,0 0 0,-1 0 0,1 0 0,5 0 0,1 0 0,10 0 0,1 0 0,7 0 0,5 0 0,10 0 0,1 0 0,29 0 0,0 0 0,15 0 0,-18 0 0,12 0 0,0 0 0,-7 0 0,17 0 0,-39 5 0,-1 1 0,-4 1 0,-25 2 0,4-8 0,-18 8 0,0-8 0,-5 3 0,0-4 0,-1 0 0,1 0 0,-1 0 0,1 0 0,0 0 0,0 0 0,0 0 0,0 0 0,0 0 0,-1 0 0,1 0 0,0 0 0,0 0 0,0 0 0,0 0 0,4 0 0,-3-4 0,4-1 0,0 0 0,-1-3 0,2 7 0,-2-7 0,-4 7 0,4-8 0,-3 8 0,9-8 0,-9 8 0,8-8 0,-3 8 0,5-7 0,-1 6 0,6-2 0,-4 4 0,4 0 0,1 0 0,-10 0 0,8 0 0,-9 0 0,-1 0 0,0 0 0,-5 0 0,0 0 0,0 0 0,-1 0 0,1 0 0,-1 0 0,1 0 0,-1-4 0,1 3 0,0-3 0,0 4 0,4 0 0,-3 0 0,9 0 0,-9 0 0,8 0 0,-8 0 0,4 0 0,-5 0 0,0 0 0,-1 0 0,1 0 0,0 0 0,0-4 0,0 3 0,0-3 0,-4 0 0,2 3 0,-2-3 0,4 4 0,0-4 0,5 3 0,0-3 0,6 4 0,14 0 0,-5 0 0,12 0 0,-15 0 0,5 0 0,-5 0 0,1 0 0,-2-4 0,-5 3 0,-1-4 0,-4 5 0,-1-4 0,-5 3 0,-1-7 0,1 7 0,0-3 0,0 0 0,0 3 0,-4-7 0,2 3 0,-2-3 0,0-1 0,-2 1 0,-3 3 0,0 2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2T15:08:42.964"/>
    </inkml:context>
    <inkml:brush xml:id="br0">
      <inkml:brushProperty name="width" value="0.035" units="cm"/>
      <inkml:brushProperty name="height" value="0.035" units="cm"/>
      <inkml:brushProperty name="color" value="#E71224"/>
    </inkml:brush>
  </inkml:definitions>
  <inkml:trace contextRef="#ctx0" brushRef="#br0">0 1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8:52:15.860"/>
    </inkml:context>
    <inkml:brush xml:id="br0">
      <inkml:brushProperty name="width" value="0.035" units="cm"/>
      <inkml:brushProperty name="height" value="0.035" units="cm"/>
      <inkml:brushProperty name="color" value="#E71224"/>
    </inkml:brush>
  </inkml:definitions>
  <inkml:trace contextRef="#ctx0" brushRef="#br0">0 109 24575,'9'0'0,"-1"0"0,10 0 0,-3 0 0,4 0 0,-1 0 0,-3 0 0,8 0 0,-2 5 0,2-4-6784,-3 7 6784,5-6 0,-4 2 0,10 1 0,-5-4 0,13 9 0,-5-9 0,5 4 6784,-7-5-6784,0 0 0,-5 5 0,3-4 0,-9 7 0,5-6 0,-12 2 0,5-4 0,-9 4 0,8-3 0,-8 3 0,4-4 0,-5 0 0,-1 0 0,1 0 0,0 0 0,0 0 0,0 0 0,-1 0 0,0-4 0,-3-1 0,-2-3 0,1 0 0,1 3 0,-1-3 0,4 7 0,-3-7 0,4 7 0,4-3 0,-3 0 0,9 3 0,-5-3 0,6 4 0,5 0 0,-4 0 0,10-5 0,-10 4 0,10-4 0,-5 5 0,6-4 0,1 2 0,-1-7 0,0 8 0,0-9 0,0 9 0,1-9 0,-1 9 0,-6-8 0,5 7 0,-10-6 0,4 7 0,-10-8 0,3 8 0,-8-7 0,4 7 0,-5-3 0,0 4 0,0-4 0,-1 3 0,1-3 0,-4 0 0,2 4 0,-2-4 0,3 4 0,0 0 0,0 0 0,-3-4 0,2 3 0,-2-3 0,4 4 0,0 0 0,0 0 0,0 0 0,0 0 0,-1 0 0,6 0 0,-4 0 0,8 0 0,-8 0 0,9 0 0,1 0 0,1 0 0,4 0 0,1 0 0,0 0 0,6 0 0,-5 0 0,4 5 0,-5-4 0,1 8 0,4-8 0,-10 8 0,9-8 0,-9 8 0,5-8 0,-12 3 0,5 0 0,-9-3 0,3 4 0,-4-5 0,0 0 0,0 0 0,0 0 0,4 0 0,-4 0 0,4 0 0,-5 0 0,1 0 0,-1 0 0,1 0 0,-1 0 0,1 0 0,0 0 0,0 0 0,0 0 0,-1 0 0,10 0 0,-7 0 0,11 0 0,-12 0 0,9 0 0,-5 0 0,1 0 0,4 0 0,-9 0 0,8 0 0,-3 0 0,0 0 0,3 0 0,-3 0 0,4 0 0,1 0 0,0 0 0,5 0 0,-4 0 0,10 0 0,-10 0 0,4 0 0,-6 0 0,1 0 0,3 0 0,-7 0 0,2 0 0,-9 0 0,-1 0 0,1 0 0,0 0 0,0 0 0,0 0 0,0 0 0,-1 0 0,1 0 0,-1 0 0,1 0 0,0 0 0,-1 0 0,1 0 0,-5-4 0,4 3 0,-3-3 0,4 4 0,-1 0 0,1 0 0,0 0 0,-1 0 0,1 0 0,0 0 0,0 0 0,0 0 0,0 0 0,4 0 0,2 0 0,5 0 0,-1 0 0,6 0 0,2 0 0,0 0 0,3 0 0,-3 0 0,-1 0 0,5 0 0,-10 0 0,4 0 0,4 0 0,-12 0 0,10 0 0,-17 0 0,3 0 0,-4 0 0,0 0 0,0 0 0,0 0 0,0 0 0,-1 0 0,5 0 0,-3 0 0,2 0 0,-3 0 0,-1 0 0,1 0 0,0 0 0,0 0 0,0 0 0,0 0 0,4 0 0,-3 0 0,4 0 0,0 0 0,-4 0 0,8 0 0,-3 0 0,0 0 0,3 0 0,-8 0 0,8 0 0,-3 0 0,5 0 0,-5 0 0,3-5 0,-3 4 0,4-3 0,-4 4 0,4 0 0,-9 0 0,3 0 0,1 0 0,-4 0 0,4 0 0,-6 0 0,1 0 0,0 0 0,0 0 0,0 0 0,0 0 0,0 0 0,-1 0 0,1 0 0,0 0 0,5 0 0,-4 0 0,3 0 0,5 0 0,-2 0 0,2 0 0,1 0 0,-9 0 0,8 0 0,-8 0 0,9 0 0,-5 0 0,1 0 0,4 0 0,-5 0 0,6 0 0,0 0 0,-1 0 0,1 0 0,-1 0 0,1 0 0,-1 0 0,1 0 0,0 0 0,-6 0 0,5 0 0,-4 0 0,-1 0 0,5 0 0,-4 0 0,-1-4 0,5 3 0,-9-3 0,3 4 0,1 0 0,-4-4 0,4 3 0,-5-3 0,-1 4 0,1 0 0,0 0 0,0 0 0,0 0 0,0 0 0,0 0 0,-1 0 0,1 0 0,0 0 0,0 0 0,-1 0 0,1 0 0,-1 0 0,0 0 0,0 0 0,1 0 0,-1 0 0,1 0 0,0 0 0,-1 0 0,1 0 0,0 0 0,0 0 0,0 0 0,-1 0 0,1 0 0,5 0 0,-4 0 0,3 0 0,1 0 0,-4 0 0,4 0 0,-1 0 0,-3 0 0,4 0 0,-1 0 0,-3 0 0,9 0 0,-9 0 0,3 4 0,-4-3 0,5 3 0,-4-4 0,4 0 0,-6 0 0,1 0 0,0 0 0,0 0 0,0 0 0,-1 0 0,-3 3 0,-2-2 0,-3 3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8:52:28.087"/>
    </inkml:context>
    <inkml:brush xml:id="br0">
      <inkml:brushProperty name="width" value="0.035" units="cm"/>
      <inkml:brushProperty name="height" value="0.035" units="cm"/>
      <inkml:brushProperty name="color" value="#E71224"/>
    </inkml:brush>
  </inkml:definitions>
  <inkml:trace contextRef="#ctx0" brushRef="#br0">1 35 24575,'18'0'0,"10"0"0,55 0 0,-26 0 0,40 0 0,-48 0 0,12 0 0,-12 0 0,-2 0 0,-2 0 0,-11 0 0,5 0 0,-7 0 0,0 0 0,-5 0 0,-2 0 0,-5 0 0,-1 0 0,1 0 0,-5 0 0,3 0 0,-8 0 0,8 0 0,-8 0 0,4 0 0,-5 0 0,0 0 0,0 0 0,-1 0 0,1 0 0,-1 0 0,0 0 0,1 0 0,0 0 0,5 0 0,0 0 0,11 0 0,2 0 0,12 0 0,1 0 0,7 0 0,0 0 0,-1 0 0,-5 0 0,4-5 0,-5 4 0,0-9 0,6 8 0,-6-2 0,7-2 0,-7 5 0,5-4 0,-4 5 0,-1 0 0,5 0 0,-11 0 0,4 0 0,1 0 0,-5 0 0,-1 0 0,6 0 0,-15 0 0,15 0 0,-23 0 0,8 0 0,-9 0 0,5 0 0,-5 0 0,-2 0 0,1 0 0,-4 0 0,8 0 0,-3 0 0,5 0 0,-6 0 0,5 0 0,-4 0 0,-1 0 0,0 0 0,0 0 0,-4 0 0,3 0 0,-4 0 0,5 0 0,-4 0 0,3 0 0,-4 0 0,0 0 0,0 0 0,0 0 0,0 0 0,-1 0 0,1 0 0,5 0 0,-4 0 0,4 0 0,-1 0 0,2 0 0,5 0 0,-1 0 0,6 0 0,-4 0 0,10 0 0,-10 0 0,4 0 0,0 0 0,-4 0 0,5 0 0,-7 0 0,1 0 0,-5 0 0,3 0 0,-3 0 0,8 0 0,-7 0 0,6 0 0,-7 0 0,0 0 0,3 0 0,-3 0 0,5 0 0,-1 0 0,1 0 0,-5 0 0,3 0 0,11 0 0,-6 0 0,6 0 0,-10 0 0,-9 0 0,3 0 0,-4 0 0,0 0 0,0 0 0,-1 0 0,0 0 0,1 0 0,-1 0 0,1 0 0,0 0 0,-1 0 0,1 0 0,5 0 0,1 0 0,0 0 0,3 0 0,-3 0 0,0 0 0,3 0 0,-3 0 0,4 4 0,1-3 0,-1 4 0,1-1 0,5-3 0,-4 3 0,10 1 0,-4-4 0,5 4 0,6-5 0,-4 0 0,5 0 0,0 0 0,-6 0 0,6 0 0,0 0 0,-6 0 0,15 0 0,-14 0 0,1 0 0,-9 0 0,-12 0 0,5 0 0,-9 0 0,4 0 0,-6 0 0,1 0 0,0 0 0,-1 0 0,0 0 0,1 0 0,-1 0 0,1 0 0,0 0 0,5 0 0,-4 0 0,14 5 0,-3-4 0,12 9 0,-1-9 0,0 8 0,7-7 0,1 8 0,7-9 0,0 4 0,-1-5 0,1 0 0,0 0 0,0 0 0,-7 0 0,-1 0 0,-7 0 0,-6 0 0,0 0 0,-7 0 0,-4 0 0,3 0 0,-8 0 0,4 0 0,-5 0 0,0 0 0,-1 0 0,0 0 0,0 0 0,1 0 0,-1 0 0,0 0 0,1 0 0,0 0 0,0 0 0,0 0 0,4 0 0,2 0 0,10 0 0,-4 0 0,19 0 0,-17 0 0,11 0 0,-15 0 0,1 0 0,-1 0 0,1 0 0,5 0 0,-4 0 0,4 0 0,-5 0 0,5 0 0,-4 0 0,10 0 0,2 0 0,1 0 0,4-5 0,-6 4 0,1-4 0,-1 0 0,-6 4 0,5-4 0,-10 5 0,0 0 0,-3 0 0,-8 0 0,4 0 0,-6-4 0,5 3 0,-3-3 0,3 4 0,-5 0 0,1 0 0,0 0 0,4 0 0,2 0 0,5 0 0,-1 0 0,7 0 0,0 0 0,6 0 0,-5 0 0,4 0 0,-5 0 0,1 0 0,-7 0 0,-1 0 0,-9 0 0,3 0 0,-4 0 0,0 0 0,0 0 0,0 0 0,0 0 0,-1 0 0,1 0 0,5 0 0,1 0 0,4 0 0,6 0 0,9 0 0,-1 0 0,12 0 0,-11 0 0,11 0 0,-4 0 0,6 0 0,-1 0 0,1 0 0,-7 0 0,-1 0 0,-12 0 0,-2 0 0,-6 0 0,-4 0 0,-1 0 0,-5 0 0,0 0 0,-1 0 0,1 0 0,-1 0 0,0 0 0,0 0 0,0 0 0,1 0 0,-1 0 0,1 0 0,0 0 0,-1 0 0,1 0 0,0 0 0,0 0 0,0 0 0,-1 0 0,1 0 0,-5 0 0,0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8:56:04.962"/>
    </inkml:context>
    <inkml:brush xml:id="br0">
      <inkml:brushProperty name="width" value="0.035" units="cm"/>
      <inkml:brushProperty name="height" value="0.035" units="cm"/>
      <inkml:brushProperty name="color" value="#E71224"/>
    </inkml:brush>
  </inkml:definitions>
  <inkml:trace contextRef="#ctx0" brushRef="#br0">1 147 24575,'22'0'0,"-1"0"0,13 0 0,-5 0 0,6 0 0,-1 0 0,-8 0 0,-2 0 0,-6 0 0,-10 0 0,1 0 0,0 0 0,0 0 0,0 0 0,0 0 0,-4-4 0,2 3 0,-2-3 0,4 4 0,0 0 0,0 0 0,0 0 0,-1 0 0,0 0 0,1 0 0,-1 0 0,1 0 0,-1 0 0,1 0 0,-1 0 0,1 0 0,0 0 0,0 0 0,0 0 0,0 0 0,-1 0 0,1 0 0,0 0 0,0 0 0,0 0 0,0 0 0,0 0 0,-1 0 0,1 0 0,0 0 0,0 0 0,0 0 0,0 0 0,0 0 0,-1 0 0,1 0 0,0 0 0,-1 0 0,1 0 0,0 0 0,0 0 0,0 0 0,0 0 0,-1 0 0,1-4 0,0 3 0,0-7 0,0 7 0,0-3 0,0 0 0,-1 3 0,1-3 0,0 4 0,-1-4 0,1 3 0,0-3 0,-1 0 0,1 3 0,0-3 0,-1 4 0,1 0 0,0 0 0,0-4 0,0 3 0,4-3 0,2 4 0,5 0 0,-1 0 0,1-4 0,0 3 0,-1-4 0,1 5 0,-1 0 0,1 0 0,-5 0 0,3 0 0,-3 0 0,0 0 0,3 0 0,-8 0 0,8 0 0,-7 0 0,2 0 0,-4 0 0,0 0 0,0 0 0,4 0 0,-3 0 0,4 0 0,0 0 0,-4 0 0,8 0 0,-3 0 0,4 0 0,1-4 0,0 3 0,5-3 0,-4 4 0,4 0 0,-6-5 0,-4 4 0,4-3 0,-5 4 0,1 0 0,-1 0 0,-5 0 0,0 0 0,4 0 0,-3 0 0,4 0 0,-5 0 0,0-4 0,-1 3 0,6-3 0,-4 4 0,4 0 0,-5 0 0,4 0 0,-3-4 0,4 3 0,-1-3 0,-3 4 0,4 0 0,-5 0 0,0 0 0,0-4 0,-1 3 0,1-3 0,0 4 0,0 0 0,0 0 0,0 0 0,0 0 0,-1 0 0,1 0 0,0 0 0,0 0 0,0 0 0,-1 0 0,1 0 0,-1 0 0,1 0 0,-1 0 0,1 0 0,0 0 0,-1 0 0,1 0 0,0 0 0,0 0 0,0 0 0,0 0 0,0 0 0,-1 0 0,1 0 0,0 0 0,0 0 0,0 0 0,-1 0 0,1 0 0,0 0 0,0 0 0,0 0 0,-1 0 0,1 0 0,0 0 0,-1 0 0,1 0 0,0 0 0,-1 0 0,1 0 0,0 0 0,-1 0 0,1 0 0,0 0 0,-1 0 0,1-4 0,0 3 0,0-3 0,-1 4 0,1 0 0,0 0 0,-1-4 0,1 3 0,0-3 0,0 4 0,-1 0 0,1 0 0,0 0 0,-1 0 0,1 0 0,0 0 0,0 0 0,0 0 0,-1 0 0,1 0 0,0 0 0,0 0 0,0 0 0,0 0 0,-1 0 0,1 0 0,5 0 0,-4 0 0,4 0 0,-6 0 0,6 0 0,-4 0 0,4 0 0,-1 0 0,-3 0 0,9 0 0,-4 0 0,4 0 0,1 0 0,-1 0 0,6 0 0,-4 0 0,5 0 0,-1 0 0,-4 0 0,-1 0 0,-1 0 0,-9 0 0,3 0 0,-4 0 0,0 0 0,0 0 0,0 0 0,-1 0 0,1 0 0,0 0 0,0 0 0,0 0 0,-1 0 0,1 0 0,0 0 0,-1 0 0,0 0 0,1 0 0,-1 0 0,1 0 0,-1 0 0,1-4 0,-1 3 0,1-3 0,0 4 0,-1 0 0,1 0 0,0 0 0,-1 0 0,1 0 0,0 0 0,-1 0 0,0 0 0,0 0 0,1 0 0,-5 0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2T14:46:51.189"/>
    </inkml:context>
    <inkml:brush xml:id="br0">
      <inkml:brushProperty name="width" value="0.035" units="cm"/>
      <inkml:brushProperty name="height" value="0.035" units="cm"/>
      <inkml:brushProperty name="color" value="#E71224"/>
    </inkml:brush>
  </inkml:definitions>
  <inkml:trace contextRef="#ctx0" brushRef="#br0">56 854 24575,'8'0'0,"0"0"0,0 0 0,1 0 0,-1 0 0,0 0 0,1 0 0,-1 0 0,1 0 0,0-4 0,-1 4 0,1-4 0,0 4 0,-1-4 0,1 3 0,0-3 0,-1 0 0,1 3 0,0-3 0,-1 1 0,1 2 0,-1-3 0,1 4 0,-4-4 0,2 3 0,-2-3 0,0 0 0,3 3 0,-3-3 0,3 4 0,1-4 0,-1 3 0,1-3 0,-1 4 0,1 0 0,-1 0 0,1 0 0,-1 0 0,1 0 0,0 0 0,-1 0 0,1 0 0,0 0 0,0 0 0,-1 0 0,1 0 0,0 0 0,0 0 0,0 0 0,-1 0 0,1 0 0,0 0 0,0 0 0,0 0 0,0 0 0,-1 0 0,1 0 0,0 0 0,0 0 0,0 0 0,0 0 0,0 0 0,-1 0 0,1 0 0,5 0 0,-4 0 0,4 0 0,-6 0 0,6 0 0,-4 0 0,4 0 0,-1 0 0,-3 0 0,9 0 0,-5 0 0,5 0 0,-5 0 0,0 0 0,-6 0 0,1 0 0,0 0 0,5 0 0,-4 0 0,3 0 0,-4 0 0,0 0 0,0 0 0,0 0 0,-1 0 0,1 0 0,0 0 0,-1 0 0,1 0 0,0 0 0,-1 0 0,1 0 0,0 0 0,-1 0 0,1 0 0,0 0 0,-1 0 0,1 0 0,-1 0 0,-3-4 0,3 3 0,-3-3 0,3 4 0,1 0 0,0 0 0,-1 0 0,1 0 0,0 0 0,-1 0 0,1 0 0,0 0 0,-1 0 0,1 0 0,0 0 0,-1 0 0,1 0 0,-4-4 0,3 3 0,-4-3 0,5 4 0,0 0 0,0 0 0,0 0 0,-1 0 0,1 0 0,0 0 0,0 0 0,0 0 0,-1-4 0,1 3 0,0-3 0,0 4 0,0 0 0,0 0 0,-1 0 0,1-4 0,0 3 0,0-3 0,0 4 0,0 0 0,0 0 0,-1 0 0,1 0 0,0 0 0,0-4 0,0 3 0,0-3 0,0 4 0,-1 0 0,1 0 0,0 0 0,0 0 0,0 0 0,-1 0 0,1 0 0,0 0 0,0 0 0,-1 0 0,1 0 0,0 0 0,0 0 0,0 0 0,0 0 0,0 0 0,-1 0 0,1 0 0,0 0 0,-1 0 0,1 0 0,0 0 0,0 0 0,0 0 0,0 0 0,0 0 0,-1 0 0,1 0 0,0 0 0,0 0 0,0 0 0,0 0 0,-1 0 0,1 0 0,0 0 0,0 0 0,0 4 0,-1-3 0,1 3 0,0-4 0,-1 0 0,1 0 0,-1 0 0,1 0 0,0 0 0,0 0 0,-1 0 0,1 0 0,0 0 0,0 0 0,0 0 0,-1 0 0,1 0 0,5 0 0,-4 0 0,8 4 0,-8-3 0,9 4 0,-9-5 0,3 0 0,1 0 0,1 0 0,0 4 0,-2-3 0,1 2 0,-4-3 0,4 0 0,-1 0 0,-3 0 0,4 0 0,-5 0 0,0 0 0,-1 0 0,6 0 0,-4 0 0,4 0 0,-5 0 0,-1 0 0,1 0 0,0 0 0,0 0 0,0 0 0,0 0 0,-1 0 0,1 0 0,0 0 0,-1 0 0,1 0 0,0 0 0,-1 0 0,1 0 0,0 0 0,-1 0 0,1 0 0,-1 0 0,1 0 0,0 0 0,-1 0 0,1 0 0,-1 0 0,1 0 0,-1 0 0,0 0 0,1 0 0,-1 0 0,1 0 0,-1 0 0,0 0 0,0 0 0,1 0 0,-1 0 0,0 0 0,0 0 0,1 0 0,-1 0 0,0 0 0,1 0 0,-1 0 0,0 0 0,1 0 0,-4 4 0,3-3 0,-4 3 0,5-4 0,0 0 0,-1 0 0,1 0 0,0 0 0,0 0 0,0 0 0,-1 0 0,1 0 0,0 0 0,-1 0 0,1 0 0,0 0 0,0 0 0,0 0 0,0 0 0,-1 0 0,1 0 0,0 0 0,0 0 0,0 0 0,0 0 0,0 0 0,-1 0 0,1 0 0,0 0 0,-1 0 0,1 0 0,0-4 0,0 3 0,0-3 0,0 0 0,0 3 0,-1-3 0,1 0 0,5 3 0,-4-7 0,4 7 0,-6-3 0,1 0 0,0 3 0,0-3 0,0 0 0,0 3 0,-1-3 0,1 0 0,0 3 0,0-3 0,0 0 0,0 3 0,0-3 0,-1 0 0,1 3 0,4-3 0,-3 4 0,-1-4 0,-1 3 0,-4-2 0,5 3 0,0 0 0,-1 0 0,1 0 0,-1-4 0,0 3 0,1-3 0,0 4 0,-1-4 0,1 3 0,-1-2 0,1 3 0,-1 0 0,1 0 0,-5-4 0,4 3 0,-4-3 0,5 4 0,0-4 0,-1 3 0,-3-7 0,2 7 0,-2-7 0,4 4 0,-1-1 0,-3-3 0,2 4 0,-2-5 0,-1 0 0,4 1 0,-4 3 0,5-3 0,-4 3 0,3-4 0,-3 0 0,0 0 0,3 0 0,-4 0 0,6-5 0,-1 4 0,0-4 0,-4 5 0,3 0 0,-7 0 0,6 1 0,-6-1 0,3 0 0,-4 1 0,0-1 0,0 0 0,0 1 0,0-1 0,0 1 0,0-1 0,0 0 0,0 1 0,0-1 0,-4 1 0,3-1 0,-6 4 0,2-3 0,-4 3 0,0-4 0,0 4 0,0-3 0,-5 3 0,4-4 0,-9-1 0,9-4 0,-9 3 0,4-3 0,-1 0 0,-2 3 0,2-4 0,1 6 0,-3-1 0,8 1 0,-4-1 0,0 1 0,4 0 0,-9-1 0,9 5 0,-4-3 0,6 3 0,-1 0 0,0-3 0,0 7 0,-5-8 0,4 8 0,-8-3 0,8 0 0,-3 3 0,4-3 0,0 4 0,-5-5 0,4 4 0,-4-3 0,5 4 0,0 0 0,-4 0 0,2 0 0,-2 0 0,4 0 0,0 0 0,0 0 0,-5 0 0,4 0 0,-4 0 0,0 0 0,4 0 0,-4 0 0,1 0 0,-2 0 0,0 0 0,-4 0 0,4 0 0,-4 0 0,-1 0 0,0 0 0,0 0 0,1 0 0,-1 0 0,0 4 0,1-3 0,-1 4 0,0-5 0,0 0 0,1 0 0,-1 0 0,0 0 0,1 0 0,4 0 0,-4 0 0,4 0 0,-5 0 0,1 0 0,-1 0 0,0 0 0,1 0 0,-1 0 0,0-5 0,1 4 0,-1-3 0,-5 4 0,3 0 0,-3 0 0,-9 0 0,11 0 0,-11 0 0,14 0 0,-5 0 0,4 0 0,-5 0 0,1 0 0,4 0 0,-5 0 0,1 0 0,4 0 0,-10 0 0,10 0 0,-4 0 0,-1-5 0,5 4 0,-4-4 0,5 0 0,1 4 0,-1-3 0,-5 4 0,8-4 0,-7 3 0,9-3 0,-5 4 0,-3-4 0,2 2 0,-3-2 0,9 4 0,-3 0 0,3 0 0,0 0 0,-4 0 0,5-4 0,-6 3 0,0-4 0,5 5 0,-3 0 0,3 0 0,-5 0 0,0 0 0,5 0 0,-3 0 0,3 0 0,0 0 0,-8 0 0,7 0 0,-2 0 0,-1-4 0,9 3 0,-9-4 0,9 5 0,-8 0 0,7 0 0,-7 0 0,8 0 0,-9 0 0,9 0 0,-8 0 0,7 0 0,-7 0 0,8 0 0,-4 0 0,0 0 0,4 0 0,-4 0 0,5 0 0,-4 0 0,2 0 0,-2 0 0,-1 0 0,4 0 0,-4-4 0,-4 3 0,7-3 0,-12 4 0,13 0 0,-3 0 0,-1 0 0,4 0 0,-4 0 0,5 0 0,0 0 0,-5 0 0,4 0 0,-4 0 0,5 0 0,0 0 0,0 0 0,0 0 0,0 0 0,0 0 0,0 0 0,0 0 0,0 0 0,0 0 0,0 0 0,0 0 0,0 0 0,1 0 0,-1 0 0,0 0 0,0 0 0,0 0 0,0 4 0,0-3 0,-5 7 0,4-6 0,-4 6 0,5-7 0,0 7 0,0-7 0,1 3 0,-1 0 0,0-4 0,0 8 0,0-7 0,0 7 0,0-7 0,0 7 0,0-7 0,0 7 0,0-7 0,0 3 0,0 0 0,0-3 0,0 7 0,0-4 0,0 1 0,0-1 0,0 0 0,1 0 0,-1 1 0,0 3 0,0-7 0,1 6 0,-1-2 0,0 0 0,4 2 0,-3-6 0,7 7 0,-7-7 0,7 7 0,-7-3 0,7 4 0,-7-5 0,7 4 0,-3-3 0,0 0 0,3 2 0,-3-2 0,4 4 0,0 0 0,0-1 0,0 1 0,0-1 0,-4 1 0,3-1 0,-2 1 0,3-1 0,0 0 0,0 1 0,-4-4 0,3 3 0,-3-4 0,4 5 0,0 0 0,0-1 0,0 1 0,0-1 0,-4 1 0,3 0 0,-3-1 0,4 1 0,0-1 0,0 1 0,0-1 0,0 1 0,0-1 0,0 1 0,0-1 0,0 1 0,0-1 0,0 1 0,0-1 0,0 1 0,0-1 0,0 1 0,0 0 0,0-1 0,0 1 0,-4-5 0,3 4 0,-3-3 0,4 4 0,-3 0 0,2-1 0,-3 1 0,4 0 0,-4-1 0,3 1 0,-3-1 0,0-4 0,3 4 0,-3-3 0,4 3 0,0 1 0,0-1 0,0 0 0,0 1 0,0-1 0,0 1 0,0-1 0,0 0 0,0 1 0,0-1 0,0 1 0,4-1 0,1 1 0,4-4 0,0 3 0,0-4 0,0 5 0,0 0 0,-5 0 0,4 0 0,-3-4 0,0 3 0,3-3 0,-3 3 0,3 1 0,-3-1 0,-1 0 0,-1-3 0,-2 2 0,3-2 0,-4-1 0,0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8:56:08.253"/>
    </inkml:context>
    <inkml:brush xml:id="br0">
      <inkml:brushProperty name="width" value="0.035" units="cm"/>
      <inkml:brushProperty name="height" value="0.035" units="cm"/>
      <inkml:brushProperty name="color" value="#E71224"/>
    </inkml:brush>
  </inkml:definitions>
  <inkml:trace contextRef="#ctx0" brushRef="#br0">0 115 24575,'13'0'0,"10"0"0,5 0 0,1 0 0,2 0 0,-10 0 0,4 0 0,-5 0 0,-5 0 0,-2 0 0,1 0 0,-4 0 0,3 0 0,1 0 0,-4 0 0,4 0 0,-5 0 0,-1 0 0,1 0 0,0 0 0,0 0 0,0 0 0,-1 0 0,1 0 0,0 0 0,0 0 0,0 0 0,-1 0 0,1 0 0,0 0 0,-1 0 0,1 0 0,0 0 0,5 0 0,-4 0 0,8 0 0,-8 0 0,9 0 0,-5 0 0,1 0 0,4 0 0,-9 0 0,8-8 0,-3 5 0,0-5 0,3 8 0,-3 0 0,0 0 0,3 0 0,-3 0 0,4 0 0,-4-4 0,4 3 0,-9-3 0,8 4 0,-8 0 0,4 0 0,-5 0 0,-1 0 0,1 0 0,0 0 0,0 0 0,0 0 0,-1 0 0,1 0 0,-1 0 0,1 0 0,0 0 0,5 0 0,0 0 0,12 0 0,-5 0 0,9 0 0,-9 0 0,10 0 0,-10 0 0,4 0 0,-5 0 0,-1 0 0,-4 0 0,4 0 0,-9 0 0,8 0 0,-8 0 0,8 0 0,-3 0 0,5 0 0,-1 0 0,1 0 0,5 0 0,-4 0 0,10-5 0,-10 4 0,10-9 0,-10 9 0,9-9 0,-9 9 0,5-8 0,-7 8 0,-4-4 0,3 5 0,-8-4 0,4 3 0,-5-3 0,0 4 0,-1 0 0,1 0 0,-1 0 0,0-4 0,0 4 0,1-4 0,-1 4 0,0-4 0,0 3 0,1-2 0,-1-1 0,1 3 0,0-3 0,0 4 0,-1 0 0,1 0 0,0 0 0,-1 0 0,-3-4 0,2 3 0,-2-3 0,-1 4 0,0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8:56:18.297"/>
    </inkml:context>
    <inkml:brush xml:id="br0">
      <inkml:brushProperty name="width" value="0.035" units="cm"/>
      <inkml:brushProperty name="height" value="0.035" units="cm"/>
      <inkml:brushProperty name="color" value="#E71224"/>
    </inkml:brush>
  </inkml:definitions>
  <inkml:trace contextRef="#ctx0" brushRef="#br0">39 241 24575,'0'3'0,"0"14"0,0-1 0,0 18 0,0-13 0,0 12 0,0-1 0,0 7 0,0-6 0,0 0 0,0-2 0,0-4 0,0-1 0,0 0 0,0-7 0,-9-4 0,7-1 0,-7 0 0,9-4 0,0 4 0,0-5 0,0-1 0,0 1 0,0 0 0,0-1 0,0 1 0,0 0 0,0 5 0,0 1 0,0 4 0,0 1 0,-4-1 0,3 1 0,-3-1 0,4 1 0,0 0 0,0-6 0,-4 0 0,3-5 0,-3 0 0,4 0 0,0-1 0,0 1 0,0-1 0,0 1 0,0-1 0,3 1 0,2-4 0,9 3 0,-4-3 0,8 5 0,-3-1 0,5 1 0,-5 0 0,3-1 0,-8-4 0,4 0 0,-6-5 0,1 0 0,0 0 0,0 0 0,0 0 0,0 0 0,0 0 0,-1 0 0,1 0 0,0 4 0,0-3 0,0 3 0,0-4 0,0 3 0,-1-2 0,1 3 0,0 0 0,0-3 0,-1 3 0,1-4 0,0 0 0,0 4 0,0-3 0,4 3 0,2-4 0,10 4 0,-4-3 0,4 4 0,1 0 0,-5-4 0,4 8 0,-6-8 0,1 4 0,-1-5 0,-4 0 0,4 0 0,-9 4 0,3-3 0,-4 3 0,0-4 0,0 0 0,0 0 0,0 0 0,-1 0 0,1 0 0,0 0 0,-1 0 0,0 0 0,0 0 0,1 0 0,0 0 0,-1 0 0,1 0 0,0 0 0,5 0 0,6 0 0,7 0 0,5 0 0,0-5 0,7 4 0,1-4 0,7 5 0,0 0 0,-1 0 0,9 0 0,-13 0 0,10 0 0,-18 0 0,5 0 0,-13 0 0,-1 0 0,-10 0 0,4 0 0,-9 0 0,3 0 0,-4 0 0,0 0 0,0 0 0,0 0 0,4 0 0,-3 0 0,9 0 0,-9 0 0,3 0 0,-4-4 0,5 3 0,-4-3 0,3 4 0,-4 0 0,0 0 0,-4-4 0,2 3 0,-2-3 0,3 0 0,1 3 0,0-7 0,-1 7 0,1-7 0,0 7 0,5-3 0,0 0 0,6 3 0,0-4 0,-1 1 0,-4 3 0,3-3 0,3 4 0,0 0 0,4 0 0,3-5 0,-6 4 0,12-3 0,-13 4 0,4 0 0,0 0 0,2 0 0,-1 0 0,5 0 0,-10 0 0,10 0 0,-10 0 0,4-5 0,-10 4 0,-2-3 0,-4 4 0,0 0 0,0 0 0,0 0 0,0 0 0,0 0 0,-1-4 0,1 3 0,0-3 0,0 4 0,0 0 0,-1 0 0,1 0 0,0 0 0,-1 0 0,1 0 0,-1-4 0,1 3 0,0-3 0,0 4 0,0 0 0,4 0 0,2-5 0,5 4 0,-1-3 0,6 4 0,2 0 0,5 0 0,0 0 0,1 0 0,-1 0 0,0 0 0,0 0 0,-5 0 0,-2 0 0,-6 0 0,1 0 0,0 0 0,-6 0 0,0 0 0,-5 0 0,4 0 0,-4 0 0,4 0 0,-4 0 0,0 0 0,5 0 0,0 0 0,6 0 0,0 0 0,-1 0 0,1 4 0,-1-3 0,1 4 0,-1-5 0,1 4 0,0-3 0,-6 3 0,5-4 0,-9 0 0,8 0 0,-8 0 0,9 0 0,-5 0 0,6 0 0,0 0 0,-1 0 0,15 0 0,-5 0 0,6 0 0,-4 0 0,-10 0 0,4 0 0,-5 0 0,-1 0 0,1 0 0,-5 0 0,3 0 0,-3 0 0,4 0 0,1 0 0,-1 0 0,7 0 0,-5 0 0,4 0 0,0 0 0,-4 0 0,4 0 0,0 0 0,-4 0 0,4 0 0,-5 0 0,5 0 0,5 0 0,-8 0 0,1 0 0,-10 0 0,-3 0 0,4 0 0,-5 0 0,0 0 0,0 0 0,-1 0 0,1 0 0,0 0 0,-1 0 0,1 0 0,0 0 0,5 0 0,-4 0 0,8 0 0,-3 0 0,0 0 0,3 0 0,-3 0 0,5 0 0,-6 0 0,5 0 0,-4 0 0,4 0 0,1 0 0,-1 0 0,6 0 0,-4 0 0,5 0 0,-1 0 0,1 0 0,1 0 0,-2-4 0,0 3 0,-4-4 0,4 5 0,-10 0 0,4 0 0,-9 0 0,8 0 0,-8 0 0,4 0 0,-1 0 0,6 0 0,2 0 0,8 0 0,-8 0 0,4 0 0,0 0 0,-4 0 0,4 0 0,-5 0 0,-1 0 0,1 0 0,0 0 0,-6 0 0,5 0 0,-9 0 0,8 0 0,-8 0 0,4 0 0,-5 0 0,0 0 0,-1 0 0,1 0 0,5 0 0,1-4 0,4 3 0,6-3 0,-4-1 0,10 4 0,4-8 0,-6 3 0,5 0 0,-19 2 0,7 4 0,-11 0 0,7-4 0,-10 3 0,1-3 0,-1 4 0,1 0 0,0 0 0,-1 0 0,1-4 0,0 3 0,0-3 0,0 4 0,-1 0 0,1-4 0,0 3 0,0-3 0,5-1 0,-4 4 0,8-7 0,-8 6 0,8-6 0,-7 7 0,7-8 0,-8 4 0,8-1 0,-8-2 0,4 3 0,0-4 0,-4 0 0,8-1 0,1-4 0,1 4 0,-1-4 0,-1 4 0,-7 1 0,7-1 0,-8 1 0,4 0 0,-6 4 0,1-3 0,0 3 0,0 0 0,0-3 0,-4 3 0,-1-4 0,-4 0 0,0 1 0,0 0 0,0-1 0,0 1 0,0-1 0,0 0 0,0 0 0,0-5 0,-4 4 0,-1-3 0,-5-1 0,1 4 0,0-4 0,0 5 0,0 0 0,-5-5 0,4 4 0,-4-9 0,0 5 0,3-1 0,-7-4 0,3 4 0,-1-5 0,-2 5 0,7-4 0,-8 8 0,8-7 0,-3 7 0,0-3 0,4 5 0,-4 4 0,5-3 0,1 3 0,-1 0 0,0 1 0,0 4 0,1-4 0,-1 3 0,0-2 0,1 3 0,-1 0 0,0-4 0,0 3 0,-5-3 0,4 0 0,-4 3 0,5-7 0,-4 7 0,3-3 0,-4 0 0,5 3 0,0-7 0,0 7 0,0-3 0,0 4 0,0-4 0,0 3 0,0-3 0,0 0 0,-5 3 0,4-7 0,-4 7 0,0-3 0,4 0 0,-8 3 0,8-7 0,-9 7 0,4-8 0,0 8 0,-3-7 0,8 6 0,-4-2 0,0 0 0,4 2 0,-4-2 0,5 4 0,0-4 0,0 3 0,0-3 0,1 4 0,-1 0 0,1 0 0,-1 0 0,0 0 0,5-4 0,-4 3 0,3-3 0,-4 4 0,1 0 0,-1 0 0,0-4 0,0 3 0,0-3 0,0 4 0,0 0 0,0 0 0,-4-4 0,2 3 0,-7-8 0,3 8 0,-5-8 0,1 8 0,-1-8 0,0 8 0,-5-8 0,4 3 0,-5 0 0,7-3 0,-1 8 0,5-7 0,-4 7 0,9-3 0,-3 0 0,4 3 0,-5-3 0,4 4 0,-4-4 0,5 3 0,0-3 0,0 0 0,0 3 0,-5-3 0,4 4 0,-3 0 0,4 0 0,4-4 0,-3 3 0,3-3 0,-4 4 0,1 0 0,0 0 0,-1 0 0,1 0 0,0 0 0,-1 0 0,0 0 0,1 0 0,-1 0 0,0 0 0,0 0 0,-4 0 0,2 0 0,-7 0 0,3 0 0,-5 0 0,1 0 0,4 0 0,-4 0 0,4 0 0,0 0 0,-3 0 0,3 0 0,-5 4 0,5-3 0,-3 4 0,7-1 0,-7-3 0,8 2 0,-9 2 0,9-4 0,-4 3 0,5-4 0,0 0 0,1 0 0,-1 0 0,1 0 0,-1 0 0,1 0 0,-1 0 0,1 0 0,-1 0 0,0 0 0,1 0 0,-1 0 0,1 0 0,-1 0 0,0 0 0,0 0 0,0 0 0,0 0 0,0 0 0,0 0 0,0 0 0,0 0 0,0 0 0,0 0 0,0 0 0,0 0 0,0 0 0,0 0 0,1 0 0,-1 0 0,0 0 0,1 0 0,-1 0 0,1 4 0,0-3 0,-1 3 0,0-4 0,1 0 0,-1 0 0,0 0 0,0 0 0,0 0 0,1 0 0,-1 0 0,0 0 0,0 0 0,0 0 0,-5 4 0,4-3 0,-4 3 0,0-4 0,4 0 0,-8 0 0,8 0 0,-9 0 0,9 0 0,-9 0 0,4 0 0,0 4 0,-3-3 0,3 3 0,0-4 0,-3 0 0,7 0 0,-7 5 0,8-4 0,-4 3 0,0-4 0,4 0 0,-8 0 0,3 0 0,0 0 0,-4 0 0,4 0 0,0 0 0,-3 0 0,8 0 0,-9 0 0,9 0 0,-4 0 0,5 0 0,0 0 0,0 0 0,0 0 0,-9 4 0,7-3 0,-7 4 0,10-5 0,-1 0 0,0 0 0,0 4 0,-5-3 0,4 3 0,-4-4 0,5 0 0,-5 0 0,4 0 0,-4 0 0,5 0 0,0 0 0,0 0 0,0 0 0,0 0 0,0 0 0,-4 0 0,3 0 0,-3 0 0,4 0 0,0 0 0,0 0 0,0 0 0,-3 0 0,2 0 0,-3 0 0,-1 0 0,4 0 0,-14 0 0,7 0 0,-8 0 0,0 0 0,-2 0 0,-5 0 0,-1 0 0,1 0 0,5 0 0,2 0 0,5 0 0,1 0 0,-1 0 0,5 0 0,-4 0 0,9 0 0,-4 0 0,5 0 0,0 0 0,1 0 0,-1 0 0,0 0 0,0 0 0,0 0 0,0 0 0,0-4 0,0 3 0,0-3 0,0 4 0,0 0 0,0 0 0,0 0 0,5-4 0,-4 3 0,3-3 0,-4 4 0,0 0 0,0 0 0,0-4 0,0 3 0,0-3 0,0 4 0,0 0 0,0 0 0,0 0 0,0-4 0,0 3 0,0-3 0,0 4 0,0 0 0,0 0 0,0 0 0,0-4 0,-5 3 0,4-3 0,-4 4 0,1-5 0,3 4 0,-9-3 0,9 0 0,-4 3 0,0-3 0,4 4 0,-8-5 0,7 4 0,-2-3 0,-1 4 0,4-4 0,-4 3 0,5-3 0,-5 4 0,0-4 0,-1-1 0,-2 0 0,6-3 0,-2 7 0,4-3 0,0 0 0,-5 3 0,4-3 0,-4 4 0,5-4 0,0 3 0,0-3 0,0 4 0,0 0 0,0-4 0,-4 3 0,3-3 0,-8 4 0,8 0 0,-8 0 0,8 0 0,-9 0 0,9 0 0,-9 0 0,9 0 0,-8 0 0,8 0 0,-4 0 0,0 0 0,4 0 0,-4 0 0,5 0 0,0 0 0,0 0 0,0 0 0,0 0 0,0 0 0,0 0 0,-5 0 0,0 0 0,0 0 0,1 0 0,-1 0 0,4 0 0,-9 0 0,4 0 0,-5 0 0,6 0 0,-5-4 0,4 2 0,-5-2 0,1 4 0,-1-4 0,5 3 0,-4-4 0,5 1 0,-6 3 0,0-4 0,0 1 0,-5 3 0,4-4 0,-4 1 0,5 3 0,-5-4 0,8 5 0,-7 0 0,9 0 0,-4 0 0,4 0 0,1 0 0,0 0 0,4 0 0,-4 0 0,0 0 0,4 0 0,-4 0 0,6 0 0,-6 0 0,4 0 0,-4 0 0,5 0 0,0 0 0,-5 0 0,4 0 0,-4 0 0,0 0 0,4 0 0,-3 0 0,-1 0 0,4 0 0,-4 0 0,5 0 0,-9 0 0,7 0 0,-7 4 0,9-3 0,0 7 0,0-7 0,-5 7 0,4-6 0,-3 6 0,4-7 0,0 3 0,0 0 0,0-3 0,0 6 0,0-6 0,0 7 0,0-7 0,-5 8 0,4-8 0,-9 7 0,4-7 0,0 8 0,-3-8 0,8 7 0,-9-7 0,9 6 0,-9-6 0,9 7 0,-3-7 0,-1 8 0,4-8 0,0 7 0,2-3 0,3 0 0,-4 3 0,4-3 0,-3-1 0,7 4 0,-7-7 0,7 7 0,-7-3 0,7 4 0,-6-1 0,6 1 0,-7-1 0,7 1 0,-2-1 0,-1 1 0,3 0 0,-3-1 0,0 1 0,3 0 0,-3-1 0,4 1 0,3-5 0,2 0 0,-1-4 0,0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8:56:23.463"/>
    </inkml:context>
    <inkml:brush xml:id="br0">
      <inkml:brushProperty name="width" value="0.035" units="cm"/>
      <inkml:brushProperty name="height" value="0.035" units="cm"/>
      <inkml:brushProperty name="color" value="#E71224"/>
    </inkml:brush>
  </inkml:definitions>
  <inkml:trace contextRef="#ctx0" brushRef="#br0">947 0 24575,'-18'0'0,"-15"0"0,-9 0 0,-3 0 0,-7 0 0,4 6 0,-1 1 0,-5 5 0,7 5 0,6-10 0,-4 14 0,11-14 0,-5 15 0,13-15 0,0 7 0,7-9 0,-1 5 0,0 0 0,0-1 0,6 1 0,-5-1 0,9 0 0,-9 1 0,4-1 0,0 1 0,-3-1 0,3 1 0,-5 0 0,1-1 0,-1 1 0,5 0 0,-4-1 0,9 0 0,-4 4 0,5-3 0,4 3 0,1-4 0,4 0 0,0 0 0,0-1 0,0 1 0,0 0 0,0 0 0,0 0 0,0 0 0,-3-4 0,2 2 0,-3-2 0,4 4 0,0 0 0,0-1 0,0 0 0,0 0 0,0 1 0,0-1 0,3-3 0,2-2 0,4 1 0,-1-3 0,0 2 0,1 1 0,-1 1 0,1 0 0,-1 2 0,1-2 0,0 4 0,0 0 0,0 0 0,0 0 0,0 0 0,-1-1 0,1 1 0,0 0 0,0 0 0,0 0 0,0 0 0,0 0 0,-1-1 0,-3 1 0,3 0 0,-3 0 0,4 0 0,0 0 0,0-1 0,-1 1 0,1 0 0,0 0 0,0-4 0,0 3 0,0-7 0,0 7 0,-1-7 0,1 3 0,0-4 0,-1 0 0,1 0 0,-1 0 0,0 0 0,1 0 0,-1 0 0,1 0 0,0 0 0,0 0 0,-1 0 0,1 0 0,0 0 0,0 0 0,0 0 0,0 0 0,-1 0 0,1 0 0,5 0 0,1 0 0,4-5 0,1 0 0,5-1 0,-4-3 0,10 3 0,-10 1 0,10-5 0,-10 9 0,9-9 0,-3 9 0,0-8 0,3 8 0,-9-4 0,4 1 0,-10 3 0,4-4 0,-9 1 0,3 3 0,-4-3 0,-4 1 0,3 2 0,-4-3 0,5 4 0,-1 0 0,0 0 0,1 0 0,0 0 0,0 0 0,0 0 0,4 0 0,2 0 0,5 0 0,-1 0 0,1 0 0,-6 0 0,5 0 0,-9 4 0,4-3 0,-6 7 0,1-7 0,0 3 0,0-4 0,0 4 0,4-3 0,2 3 0,5-4 0,-1 0 0,1 0 0,-1 0 0,7 0 0,-5 0 0,4 0 0,-6 0 0,1 0 0,0 0 0,-6 0 0,0 0 0,0 0 0,-4 0 0,3 0 0,-4 0 0,0 0 0,0 0 0,0 0 0,-1 0 0,1 0 0,0 0 0,-1 0 0,1 0 0,0 0 0,0 0 0,-1 0 0,1 0 0,0 0 0,0 0 0,-1 0 0,1 0 0,0 0 0,-1 0 0,1 0 0,0 0 0,-1 0 0,1 0 0,0 0 0,0 0 0,0 0 0,-1 0 0,1 0 0,0 0 0,5 0 0,1 0 0,4 0 0,1 0 0,-1 0 0,-4 0 0,4 0 0,-9 0 0,3 0 0,-4 0 0,5 0 0,-4 0 0,3 0 0,-4 0 0,0 0 0,0 0 0,0 0 0,0 0 0,-1 0 0,1 0 0,0 0 0,0 0 0,-1 0 0,1 0 0,0 0 0,-1 0 0,1 0 0,-1 0 0,1 0 0,-1 0 0,0 0 0,1 0 0,0 0 0,-1 0 0,1 0 0,0 0 0,0 0 0,4 0 0,2 0 0,10 0 0,2 0 0,0 0 0,-2 0 0,0 0 0,-9 0 0,8 0 0,-14 0 0,4 0 0,-5 0 0,-1 0 0,-3-4 0,3 3 0,-3-7 0,4 7 0,-1-3 0,1 4 0,5-4 0,1 3 0,-1-4 0,5 1 0,-4 3 0,-1-4 0,0 5 0,-5 0 0,0-4 0,0 3 0,-1-3 0,1 4 0,-4-4 0,2 3 0,-2-3 0,0 0 0,3 3 0,-7-7 0,6 7 0,-2-6 0,0 2 0,-1-3 0,-4-1 0,0 1 0,0-1 0,0 1 0,0-1 0,0 0 0,0 0 0,0 0 0,0 0 0,0 0 0,-4 0 0,-1 4 0,-4-3 0,0 3 0,0-4 0,-5 0 0,4 0 0,-4-5 0,-1-7 0,-1 0 0,-5-10 0,-5 9 0,4-9 0,-11 2 0,10-3 0,-5-2 0,1 0 0,5 7 0,-6-5 0,9 7 0,3 4 0,2 7 0,5 6 0,0 3 0,0 0 0,1 1 0,3 0 0,-3 3 0,3-3 0,-4 4 0,-4 0 0,3 0 0,-4 0 0,5 0 0,0 0 0,0 0 0,0 0 0,0 0 0,0 0 0,0 0 0,0 0 0,0 0 0,-5 0 0,-1 0 0,-10 0 0,-8 0 0,-15 0 0,-8 0 0,0 0 0,-33 0 0,34 0 0,-42 0 0,39 0 0,-14 0 0,9 0 0,13 0 0,4 0 0,14 0 0,5 0 0,6 0 0,8 0 0,4 0 0,0 0 0,0 0 0,0 0 0,1 0 0,-1 0 0,1 0 0,0 0 0,-1 0 0,1 0 0,-1 0 0,1 0 0,-1 0 0,1 0 0,-1 0 0,1 0 0,4 4 0,-4-3 0,4 3 0,-5-4 0,0 0 0,0 0 0,0 4 0,0-3 0,-4 3 0,2-4 0,-7 0 0,8 0 0,-4 0 0,5 0 0,4 3 0,-2-2 0,6 3 0,-3-4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4T19:25:58.694"/>
    </inkml:context>
    <inkml:brush xml:id="br0">
      <inkml:brushProperty name="width" value="0.035" units="cm"/>
      <inkml:brushProperty name="height" value="0.035" units="cm"/>
      <inkml:brushProperty name="color" value="#E71224"/>
    </inkml:brush>
  </inkml:definitions>
  <inkml:trace contextRef="#ctx0" brushRef="#br0">3220 182 24575,'-25'0'0,"-12"0"0,-19 0 0,0 0 0,-5 0 0,5 0 0,-3 0-1213,-21 0 1,-4 0 1212,3 0 0,2 0 0,3 0 0,0 0 0,-4 0 0,0 0 0,5 0 0,1 0 0,5 0 0,1 0 0,-7 0 0,4 0-721,-22 0 721,28 0 0,4 0-689,-2 0 689,-36 0 0,25 0 0,15 0 0,-10 0 0,34 0-41,-12 0 41,15 0 1646,5 0-1646,2 0 1367,10 0-1367,-3 5 813,8 0-813,-9 9 50,9-4-50,-9 8 0,0 6 0,-2-3 0,1 8 0,1-4 0,-10 10 0,3 5 0,-16 10 0,10-1 0,-6 8 0,0-5 0,0 10 0,0-5 0,6-1 0,-4 0 0,10-1 0,1-5 0,2 4 0,4 0 0,-5-5 0,-1 12 0,0-5 0,0 8 0,5-1 0,-4 0 0,-1 21 0,-2-15 0,2 8 0,2-23 0,9 17 0,-3-25 0,9 32 0,-2-36 0,9 5 0,-4-8 0,0-12 0,4-2 0,-3-10 0,4-2 0,0-4 0,-4-4 0,3-9 0,-8-12 0,8-10 0,-8 8 0,5 3 0,-5 15 0,1 0 0,-1 0 0,0 0 0,0 0 0,5-4 0,-4 3 0,7-6 0,-7 6 0,7 27 0,-3 27 0,4 3 0,0 7-1079,0 6 0,0 4 1079,0 13 0,0 2 0,0 0 0,0-1 0,0 1 0,0-2 0,0-18 0,0-3 0,3 7 0,1-2 0,0-17 0,0 0 0,0 8 0,1 2 0,2-5 0,-1-2 0,-5-4 0,0-1 0,11 40-227,-10-10 227,4-7 0,-6-3 0,0-15 0,0 6 0,0-14 0,0 7 2130,0-15-2130,0-1 255,0-1-255,0-4 0,0 5 0,0-7 0,0 0 0,0 7 0,0-5 0,0 4 0,0 1 0,0 1 0,0 7 0,0 0 0,0 0 0,0-1 0,0 1 0,0 0 0,0 0 0,0 0 0,0-1 0,0 29 0,0-14 0,0 16 0,0-15 0,0-14 0,0 14 0,0-14 0,0 6 0,0-7 0,0 0 0,5-7 0,-4 5 0,4-11 0,-5-1 0,0-7 0,0-7 0,0 1 0,0-6 0,4 0 0,-7-9 0,2-1 0,-8-4 0,1 0 0,-1 0 0,0 0 0,0 0 0,0 0 0,1 0 0,-1 0 0,1 0 0,-1-4 0,0 3 0,5-6 0,0 28 0,4 36 0,0-4 0,0 7-2091,0 14 1,0 4 2090,0 15 0,0 1 0,0 1 0,0 0 0,0-27 0,-1 0 0,2-1 0,3 30 0,0-4 0,-4-19 0,2-3 0,5 8 0,1-5 0,-7 24 0,6-31 0,1-1-392,-1 29 392,-3-44 0,1-1 0,6 23 0,-9-9 0,3-10 0,1-7 0,-5-6 4080,4-3-4080,-5-11 493,0 4-493,4-10 0,-3 9 0,4-3 0,-5-1 0,0 12 0,0-10 0,0 11 0,0-1 0,0-4 0,0 11 0,0-4 0,0 5 0,5 1 0,-4 0 0,4 0 0,1 0 0,-5-1 0,9 1 0,-3 14 0,-1-17 0,5 16 0,-5-27 0,5 13 0,0-13 0,0 6 0,0 0 0,0-5 0,0 4 0,5-6 0,-4 1 0,8-1 0,-3 0 0,-1 0 0,4-5 0,-8 3 0,6-9 0,-6 10 0,3-4 0,-1-1 0,-2 5 0,7-4 0,-7 5 0,4 0 0,-6 0 0,1 0 0,-1-5 0,5 12 0,-4-15 0,4 10 0,-10-15 0,4 1 0,-8-1 0,8 1 0,-4-5 0,0 3 0,3-8 0,-3 4 0,0-5 0,3-1 0,-3 1 0,4 0 0,-1 0 0,1 0 0,0 0 0,-4-1 0,3 1 0,-3 0 0,4 0 0,0 0 0,-1 0 0,1 0 0,0-5 0,0 4 0,0-7 0,13 8 0,-5-4 0,11 0 0,-2 5 0,-5-5 0,9 1 0,-9 3 0,10-3 0,2-1 0,1 5 0,11-4 0,-5 5 0,23 14 0,-24-1 0,22 20 0,10-10 0,-19-14 0,6-2 0,4-5 0,4-3-580,12 1 1,-2-1 579,-23-2 0,2-1 0,29 2 0,-3-1 0,-2 5 0,-8-5 0,-1 0 0,-2 5-148,15 1 148,-19 3 0,-16-4 0,-15 3 0,-8-5 0,-6-2 1149,-4 1-1149,4-1 158,-5 1-158,12 0 0,7 1 0,14 6 0,9-3 0,25 5 0,3-6 0,-34-8 0,3-2 0,7 4 0,1-1 0,-8-5 0,0-1-206,4 3 0,-2 0 206,36 3 0,-17-4 0,-10 4 0,-3-6 0,-12 0 0,5 0 0,-7 0 0,0 5 412,-1-4-412,1 5 0,7-6 0,2 0 0,16 0 0,-14 0 0,11 0 0,-13 5 0,0 2 0,-2 5 0,-7-6 0,-7 4 0,-6-9 0,-18 1 0,-11-3 0,-9-3 0,-5 4 0,1 0 0,0 0 0,6 0 0,28 0 0,30-6 0,38-17-854,-38 12 0,3-3 854,13-9 0,2-2 0,-4 4 0,1 1 0,14-3 0,1 1 0,-9 1 0,-2 2 0,-10 5 0,0 2 0,18-5 0,-1 2 0,-25 5 0,0 3 0,27-3 0,2 1 0,-22 5 0,-1 2 0,4 1 0,1 2 0,-6-1 0,0 0 0,1 0 0,-1 0 0,35 0 0,-42 0 0,-3 0 0,16 0 0,21 6 0,-31 0 0,-3 6 0,-16 0 0,-12-7 0,-2 5 0,-10-5 0,-2 0 0,-4 3 1708,4-3-1708,-3 4 0,7-5 0,-7 4 0,9-2 0,1 3 0,7 2 0,5-5 0,6 4 0,3-9 0,-1 9 0,5-9 0,-11 4 0,5-5 0,-13 0 0,5 0 0,-4 0 0,5 0 0,7 0 0,-6 0 0,12 0 0,-4-5 0,13-2 0,2-11 0,0 7 0,5 1 0,-11-1 0,3 0-764,27 0 0,2 1 764,-13 1 0,0 1 0,6 0 0,-2 0 0,-17 3 0,-1 1 0,10-4 0,-2 1 0,24 6 0,8-12 0,-15 12-85,-30-5 85,-4 6 0,-8 0 0,-9 0 0,22 0 0,-21 0 0,57 0 0,-31 0 0,-4 0 0,4 0-713,38 0 713,-37-1 0,1 2 0,-6 1 0,1 2 0,7-1 0,0 2 0,35 9 0,-21 2 0,0 2 0,-22-3 0,-2 1 0,12 4 0,-5 1 0,7 10 1464,-16-13-1464,-24-2 88,-9-7-88,-15-1 0,0 1 0,0-1 774,0 1-774,3-5 0,19 0 0,15-10 0,11 0 0,22-14 0,-4-6 0,7-2 0,-1-4 0,-9 12 0,1-4 0,-1 10 0,0-10 0,0 9 0,9-3 0,-14 10 0,20-4 0,-3 4 0,1 1 0,-22 3 0,-1 1 0,10 3 0,34 0 0,-31 0 0,15 0 0,1 0-231,-31 0 1,-1 0 230,28 0 0,-18 0 0,-3 0 0,6 0 0,34 0 0,-31 0 0,16 0 0,-9 0-16,-9-5 16,-2 4 0,-20-10 0,4 10 0,-14-8 0,-5 7 461,-2-7-461,-6 4 16,1-1-16,0-3 0,5 3 0,-4 1 0,10-5 0,-10 9 0,9-9 0,3 4 0,15-12 0,8 5 0,15-12 0,12 9 0,10-10 0,-8 10 0,3-10 0,-14 5 0,-1 0 0,-8-3 0,-11 11 0,-14-9 0,-1 10 0,-13-8 0,-1 9 0,-5-4 0,0 1 0,-6 4 0,5-9 0,-9 9 0,8-9 0,-3 9 0,5-9 0,-1 4 0,1-5 0,-1 0 0,8-6 0,17-18 0,-5 5 0,11-12 0,-8 14 0,-10-4 0,7 10 0,-9-8 0,-1 4 0,-3 6 0,-3-9 0,-3 12 0,2-7 0,-6 7 0,4-5 0,-8 4 0,8-5 0,-9 5 0,5-4 0,-6 10 0,0-10 0,0 10 0,-4-10 0,-2 4 0,-4-5 0,0-29 0,4 36 0,1-13 0,-1 43 0,4 4 0,-3-5 0,0 4 0,3-7 0,-3 7 0,0-3 0,2 0 0,-6 3 0,7-7 0,-7 7 0,7-7 0,-7 7 0,3-4 0,-4-6 0,0-25 0,0-15 0,0-30 0,0-1 0,3 24 0,1-3-805,0-5 0,1-2 805,2-14 0,2-4 0,4-3 0,-1-3 0,-2-5 0,-1 2 0,3 22 0,-1 3 0,-2-10 0,-2 2 0,8-29-483,-8 46 1,0-1 482,0 1 0,1 3-473,5-24 473,0 1 0,-1 9 0,-5 6 0,5-4 0,-11 12 0,5-5 0,-6 13 0,0-4 0,0 5 1487,0-7-1487,0 0 1020,0 0-1020,0-7 541,0 5-541,0-5 0,0 7 0,-6 0 0,0 6 0,-6-4 0,2 11 0,-2-11 0,-5 4 0,5 1 0,-10-5 0,4 4 0,-6-6 0,1 0 0,-7-1 0,5 0 0,-12-2 0,12 3 0,-11-4 0,11 4 0,-5 5 0,7-4 0,-5 11 0,4-11 0,-4 11 0,10 2 0,-2 2 0,5 10 0,3 8 0,3 9 0,9 12 0,0 1 0,0 0 0,0 0 0,0 0 0,4 0 0,-3 0 0,3-1 0,-4 1 0,4 0 0,-3 0 0,2-1 0,1-3 0,-3 3 0,3-3 0,0 0 0,-3 2 0,2-17 0,-3-34 0,0-23 0,0 2 0,0-5-799,4 0 0,0-2 799,1-20 0,0-3 0,4-1 0,0 2 0,-1 14 0,1 2 0,3-7 0,0 2 0,-3 18 0,0 2 0,2-1 0,1 0 0,-5 6 0,1 3 0,5-28 0,0 19 0,-6 16 0,-2 9 0,-5 7 0,0 5 0,0-4 1598,0 10-1598,0-4 0,0 5 0,0-5 0,0 4 0,0-10 0,0 4 0,0-12 0,0-16 0,-5 5 0,-2-19 0,-5 21 0,-1-7 0,2 8 0,-1 7 0,-5-5 0,5 11 0,-4-5 0,5 7 0,-5-1 0,4 1 0,-9-7 0,9 5 0,-10-5 0,6 7 0,-1 0 0,-4-1 0,9 1 0,-7 5 0,7-4 0,-3 5 0,-1-7 0,4 1 0,-8 0 0,8 0 0,-9-7 0,9 5 0,-11-12 0,6 6 0,-1 0 0,-4-6 0,9 12 0,-3-4 0,1 11 0,3-4 0,-2 4 0,3-5 0,-5 0 0,4-1 0,-4 1 0,5 0 0,1-1 0,-2-5 0,1 4 0,5-12 0,-4 12 0,9-4 0,-4-9 0,5 11 0,0-11 0,0 21 0,0-5 0,0 10 0,0-5 0,0 1 0,0 4 0,0-4 0,-5-1 0,4 5 0,-8-4 0,8 5 0,-8 0 0,4 1 0,-5-1 0,0 5 0,-20-25 0,20 32 0,-14-18 0,28 31 0,1-2 0,0 1 0,2-3 0,-2 7 0,3-7 0,-3 6 0,-12-6 0,-10-7 0,-20-13 0,-22-21 0,-4-8 0,-20-2 0,13-3 0,-10 10-263,36 14 0,0 2 263,-25-3 0,24 5 0,0 2 0,-13 2-83,-22-12 83,15 7 0,-15 5 0,-3-11 0,15 16-297,15-1 0,0-1 297,-18-3 0,16 6 0,0 1 0,-14-7 0,-18-6 0,2 5 0,14 1 0,-26 0 0,22 2 0,13 4 0,9 5 0,2-1 0,8 0 0,-14-3 0,0-1 0,14 0 0,-14-6 0,0-1 0,15 3 0,-14-2 0,-3-2 0,-5-10 0,10 14 0,-2 0 0,-37-16 0,37 19 0,0 2 0,4 2 0,-1 1 0,-8 0 0,0 0 0,9 3 0,0 1 0,-9 2 0,0 2 0,3-1 0,1 1 0,0 3 0,0 0 0,0 0 0,2 0 0,-2 0 0,1 0 0,4 0 0,0 0 0,-43 0 0,6 0 0,7 0 0,-3 0 0,3 0 0,10 0 0,16 0 0,2 0 0,13 0 508,3 0-508,5 0 83,7 0-83,0 0 612,7 0-612,4 0 0,1 0 0,0 0 0,-1 0 0,4 4 0,6-3 0,10 6 0,3-6 0,0 2 0,0-3 0,-41 0-6784,-28 0 6784,-37 0 0,47 1 0,-1-2-41,-38-5 41,16 5 0,10-11 0,-15 5 0,26-5 0,-9 7 0,-4 2-697,-30-9 697,24 11 0,-3 0 0,13-6 0,0 0 0,-6 6 0,1 0 0,13-5 0,0-1 0,-12 7 0,1-1 0,-30-12 0,44 12 0,-1 1 0,-10-7 0,3 0 0,-8 5 0,14-5 0,0 0 0,-16 6 0,0-5 0,-9 6 0,-6 0 0,22 0 0,5 0 0,-2 0 0,-21 0 0,16 0 0,-3 0 0,3-1 0,0 2 0,1 1 0,-1 2 0,2 0 0,2 0 0,8 3 0,2 1 0,-6 2 0,-1 2 0,0-1 0,0 1 0,0 3 0,-1 0 0,-3 0 0,0 1 0,8 2 0,2 0 0,-44 6 0,34-3 0,3 1 0,-7-1 0,12-1 0,-2 3 0,-30 20 0,-1-6 0,25-7 0,29-18 6418,14-12-6418,-29 0 0,-14 0 0,-20-5 0,18-2 0,6-6 0,3 1 0,7 0 0,0-5 0,-45-5 0,19-4 0,14 10 0,-3 1 0,10 4 0,1-1 0,-2-2 0,1 1 0,-42-3 0,44 5 0,2 1 0,-37-4 0,-8 0 0,10 6 0,11-4 59,16 11-59,2-5 1045,7 1-1045,7 4 0,1-5 0,12 6 0,-4 0 0,5 0 0,-7 0 0,1 0 0,0 0 0,-1 0 0,7 0 0,-5 0 0,4 0 0,-5 0 0,-1 0 0,1 0 0,0 0 0,-1 0 0,-5 6 0,4-5 0,-5 9 0,12-9 0,-4 9 0,10-9 0,-4 4 0,5-1 0,5-3 0,1 3 0,5 0 0,0-3 0,1 7 0,3-7 0,1 2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4T19:26:34.216"/>
    </inkml:context>
    <inkml:brush xml:id="br0">
      <inkml:brushProperty name="width" value="0.035" units="cm"/>
      <inkml:brushProperty name="height" value="0.035" units="cm"/>
      <inkml:brushProperty name="color" value="#E71224"/>
    </inkml:brush>
  </inkml:definitions>
  <inkml:trace contextRef="#ctx0" brushRef="#br0">210 0 24575,'0'8'0,"0"6"0,0 18 0,0-8 0,0 13 0,0-18 0,0 1 0,0-1 0,0 1 0,0 0 0,0-6 0,0 5 0,0-4 0,0-1 0,0 0 0,0 0 0,0-4 0,0 8 0,0-8 0,0 8 0,0-8 0,0 4 0,0 0 0,0-4 0,0 3 0,0-4 0,0 5 0,0-4 0,0 8 0,0-8 0,0 4 0,0 0 0,0-4 0,0 3 0,0 1 0,0 0 0,0 0 0,0-1 0,0-4 0,0 5 0,0-4 0,0 3 0,0 1 0,0-4 0,0 4 0,0-6 0,0 1 0,0 0 0,0 5 0,0-4 0,0 3 0,0-4 0,0 5 0,0-4 0,0 3 0,0-4 0,0 0 0,0 4 0,0-3 0,0 3 0,0-5 0,0 1 0,0 0 0,0 0 0,0 0 0,0 0 0,0-1 0,0 1 0,0-1 0,0 1 0,0 0 0,0-1 0,0 1 0,0-1 0,0 1 0,0-1 0,0 1 0,0-1 0,0 1 0,0 0 0,0-1 0,0 1 0,0 0 0,0-1 0,0 1 0,0-1 0,0 1 0,0-1 0,0 1 0,0-1 0,0 0 0,0 1 0,0-1 0,0 0 0,0 0 0,0 1 0,0-1 0,0 0 0,0 1 0,0-1 0,0 0 0,0 0 0,0 0 0,0 1 0,0-1 0,0 0 0,0 1 0,0-1 0,0 0 0,0 0 0,0 1 0,0-1 0,0 0 0,0 0 0,0 0 0,0 0 0,4 0 0,1-3 0,3-2 0,1 1 0,-1-3 0,-3 7 0,2-7 0,-6 6 0,7-6 0,-7 7 0,6-7 0,-6 7 0,7-7 0,-4 6 0,5-6 0,-1 3 0,0-4 0,0 3 0,0 2 0,-3 3 0,2 0 0,-6 0 0,7-3 0,-7 2 0,6-6 0,-2 3 0,0-1 0,2-2 0,-2 3 0,4-4 0,-1 0 0,0 0 0,0 0 0,0 0 0,0 0 0,0 0 0,1 0 0,-1 0 0,0 0 0,0 0 0,0 0 0,0 0 0,1 0 0,-1 0 0,0 0 0,0 0 0,-3 4 0,2-3 0,-2 2 0,0 1 0,2-3 0,-2 7 0,3-7 0,1 2 0,-5 1 0,4-3 0,-3 3 0,-1 0 0,4-3 0,-3 3 0,4-4 0,-5 4 0,4-3 0,-3 3 0,4-4 0,-1 0 0,0 3 0,1-2 0,-1 3 0,1-4 0,0 0 0,0 4 0,-1-3 0,1 7 0,0-7 0,0 3 0,-1-4 0,1 4 0,0-3 0,0 6 0,-1-6 0,1 3 0,-4 0 0,2-3 0,-2 3 0,4-4 0,-1 0 0,-3 4 0,2-3 0,-2 3 0,3-4 0,1 0 0,-5 4 0,4-3 0,-4 3 0,5-4 0,-1 0 0,1 0 0,-1 0 0,0 0 0,1 0 0,-1 0 0,0 0 0,1 0 0,-1 0 0,1 0 0,-1 0 0,0 0 0,1 0 0,-1 0 0,0 0 0,1 0 0,-1 0 0,1 0 0,-1 0 0,1 0 0,-1 0 0,0 0 0,1 0 0,-1 0 0,1 0 0,-1 0 0,1 0 0,-1 0 0,0 0 0,1 0 0,-1 0 0,1 0 0,-1 0 0,1 0 0,-1 0 0,1 0 0,-1 0 0,1 0 0,0 0 0,-1 0 0,1 0 0,0 0 0,0 0 0,0 0 0,0 0 0,-1 0 0,1 0 0,0 0 0,-1 0 0,1 0 0,0 0 0,-1 0 0,1 0 0,-1 0 0,1 0 0,0 0 0,-1 0 0,1 0 0,-1 0 0,1 0 0,0 0 0,-4-4 0,3 3 0,-3-3 0,3 4 0,1 0 0,0 0 0,0 0 0,0 0 0,0 0 0,0-4 0,-1 3 0,1-3 0,0 4 0,0 0 0,0 0 0,0 0 0,0 0 0,-1-4 0,5 3 0,-3-3 0,3 4 0,-4-4 0,-1 3 0,1-3 0,0 4 0,0 0 0,0 0 0,0-4 0,0 3 0,-1-3 0,1 4 0,0 0 0,0 0 0,0-4 0,0 3 0,0-3 0,-1 4 0,1 0 0,-1 0 0,0 0 0,1 0 0,-1 0 0,1 0 0,-1 0 0,1 0 0,-1 0 0,1 0 0,0 0 0,-1 0 0,1 0 0,0 0 0,-1 0 0,1 0 0,0 0 0,0 0 0,0 0 0,0 0 0,-1 0 0,1 0 0,0 0 0,0 0 0,0 0 0,0 0 0,-1 0 0,6 0 0,-4 0 0,9 0 0,-9 0 0,8 0 0,-8 0 0,8 0 0,-3 0 0,5 0 0,-1 0 0,-4 0 0,9 0 0,-12 0 0,12 0 0,-10 0 0,6 0 0,0 0 0,-6 0 0,5 0 0,-9 0 0,3 0 0,-4 0 0,0 0 0,0 0 0,0 0 0,0 0 0,-1 0 0,1 0 0,0 0 0,0 0 0,-1 0 0,1 0 0,0 0 0,0 0 0,-1 0 0,1 0 0,0 0 0,-1 0 0,1 0 0,0 0 0,0 0 0,0 0 0,-1 0 0,1 0 0,0 0 0,0 0 0,0 0 0,-1 0 0,1 0 0,0 0 0,0 0 0,-1 0 0,1 0 0,0 0 0,0 0 0,-1 0 0,1 0 0,0 0 0,0 0 0,0 0 0,0 0 0,-1 0 0,1 0 0,0 0 0,0 0 0,0 0 0,0 0 0,0 0 0,4 0 0,-3 0 0,4 0 0,-5 0 0,4 0 0,-3 0 0,13 0 0,-12 0 0,6 0 0,-3 0 0,-4 0 0,8 0 0,-8 0 0,9 0 0,-9 0 0,8 0 0,-3 0 0,0 0 0,3 0 0,-8-4 0,9 3 0,-9-3 0,8 4 0,-8 0 0,8 0 0,-8 0 0,9 0 0,-4 0 0,-1 0 0,5 0 0,-4 0 0,4 0 0,-4 0 0,3 0 0,-3-5 0,0 4 0,-1-3 0,-5 4 0,-1-4 0,1 3 0,0-3 0,0 4 0,0 0 0,0 0 0,-1-4 0,1 3 0,0-3 0,-1 4 0,1 0 0,0 0 0,0-4 0,-1 3 0,1-3 0,0 4 0,0 0 0,0 0 0,0 0 0,-1 0 0,1-4 0,0 3 0,0-3 0,0 4 0,0 0 0,0-4 0,4 3 0,-3-3 0,4 4 0,-1 0 0,-3 0 0,9 0 0,-4 0 0,-1-4 0,0 3 0,0-3 0,-4 4 0,8 0 0,-8 0 0,4 0 0,-1 0 0,-3 0 0,9-5 0,-9 4 0,8-3 0,-8 4 0,4 0 0,-1 0 0,1 0 0,1 0 0,-2-4 0,-4 3 0,0-3 0,-1 4 0,1 0 0,0 0 0,0-4 0,0 3 0,0-3 0,0 4 0,-1 0 0,1 0 0,-4-4 0,2 3 0,-2-3 0,4 4 0,0 0 0,-1 0 0,1 0 0,-1 0 0,1 0 0,0 0 0,0 0 0,-1 0 0,1-4 0,0 3 0,0-3 0,0 0 0,0 3 0,-1-3 0,1 0 0,0 3 0,0-7 0,0 7 0,0-3 0,4 0 0,-3-2 0,9 1 0,-4-3 0,4 2 0,1 1 0,5-5 0,-4 5 0,16-1 0,-9-3 0,11 3 0,-7-5 0,0 0 0,-5 0 0,4 6 0,-10-4 0,-1 8 0,-1-8 0,-9 4 0,3-1 0,-4 2 0,0 0 0,0 3 0,0-7 0,-1 7 0,-3-7 0,3 7 0,-3-3 0,0 0 0,2 3 0,-2-6 0,4 6 0,-1-7 0,1 7 0,-1-7 0,1 7 0,-1-7 0,1 7 0,-4-7 0,3 7 0,-3-7 0,4 7 0,-1-7 0,1 3 0,0 0 0,-4-2 0,2 6 0,-6-7 0,7 7 0,-3-7 0,4 7 0,-5-7 0,4 7 0,-4-7 0,5 8 0,-5-8 0,4 7 0,-3-3 0,0 0 0,2 3 0,-2-3 0,0 0 0,2 3 0,-2-6 0,4 6 0,-1-3 0,-3 0 0,3 3 0,-7-7 0,6 7 0,-2-7 0,4 7 0,-4-6 0,2 6 0,-2-7 0,4 3 0,-1-3 0,0 3 0,1-3 0,-4 3 0,2 0 0,-6-3 0,7 7 0,-7-7 0,7 7 0,-3-7 0,4 4 0,-1-5 0,1 4 0,0-3 0,0 3 0,0-4 0,0-5 0,0 4 0,0-4 0,0 5 0,0 0 0,0-4 0,0 2 0,0-2 0,0 4 0,0-5 0,0 4 0,1-4 0,-2 5 0,-3 0 0,3 0 0,-2-5 0,3 4 0,-4-4 0,3 5 0,-3-4 0,4 2 0,-4-2 0,3-5 0,-3 7 0,0-7 0,3 9 0,-7 0 0,7 0 0,-7 0 0,3 0 0,0 0 0,-3 0 0,3 0 0,-1 0 0,-2 1 0,3-1 0,-4 0 0,0 0 0,0 1 0,0-1 0,0 0 0,0 1 0,0-1 0,0 1 0,0-1 0,0 1 0,-3 0 0,-2 3 0,-3-2 0,-1 6 0,1-6 0,-1 6 0,1-3 0,-1 4 0,1 0 0,-1 0 0,5-4 0,-4 3 0,4-3 0,-4 4 0,-1 0 0,1 0 0,-1 0 0,1-4 0,-1 3 0,-4-7 0,3 7 0,2-7 0,0 7 0,3-3 0,-4 4 0,1 0 0,0 0 0,3-4 0,-2 3 0,2-2 0,-4 3 0,1 0 0,-1-4 0,0 3 0,-4-3 0,7 0 0,-6 3 0,7-3 0,-4 4 0,0 0 0,1 0 0,-1 0 0,1 0 0,0 0 0,-1 0 0,1 0 0,0 0 0,-1 0 0,0-4 0,1 3 0,-1-3 0,0 0 0,0 3 0,-4-3 0,2 0 0,-2 3 0,-1-7 0,4 7 0,-4-4 0,5 5 0,0 0 0,0-4 0,0 3 0,0-3 0,1 4 0,-1 0 0,1 0 0,-1 0 0,1 0 0,-1 0 0,0-4 0,0 3 0,0-3 0,0 4 0,0 0 0,0 0 0,0 0 0,0 0 0,0 0 0,0 0 0,0 0 0,0-4 0,0 3 0,0-3 0,-5 4 0,4 0 0,-8 0 0,7 0 0,-2-4 0,-1 3 0,4-3 0,-9 4 0,9 0 0,-4 0 0,5 0 0,-4 0 0,2 0 0,-2 0 0,-5 0 0,7 0 0,-7 0 0,4 0 0,-1 0 0,-4 0 0,4 0 0,-4 0 0,4 0 0,-5 0 0,1 0 0,4 0 0,1 0 0,5 0 0,0 0 0,0 0 0,0 0 0,0 0 0,0 0 0,1 0 0,-1 0 0,1 0 0,-1 0 0,1 0 0,-1 0 0,1 0 0,-1 0 0,0 0 0,0 0 0,0 0 0,1 0 0,-1 0 0,0 0 0,0 0 0,0 0 0,0 0 0,0 0 0,0 0 0,-4 0 0,3 0 0,-2 0 0,3 0 0,0 0 0,0 0 0,0 0 0,0 0 0,0 0 0,0 0 0,-5 0 0,4 0 0,-4 0 0,0 0 0,4 0 0,-4 0 0,1 0 0,-2 0 0,-5 0 0,0 0 0,-5 0 0,4 0 0,-5 5 0,1-4 0,4 3 0,-4 1 0,-1-4 0,5 7 0,1-7 0,1 4 0,4-5 0,0 0 0,2 0 0,8 4 0,-3-3 0,3 3 0,-4-4 0,0 0 0,1 0 0,0 0 0,-1 0 0,1 0 0,0 0 0,3 4 0,-2-3 0,2 3 0,-3-1 0,-1-2 0,0 7 0,1-7 0,-1 3 0,0-4 0,0 0 0,0 0 0,4 4 0,-3-3 0,3 3 0,-4-4 0,0 0 0,1 4 0,0-3 0,-1 2 0,1-3 0,0 0 0,3 4 0,-3-3 0,3 3 0,-3-4 0,-1 0 0,1 0 0,-1 4 0,1-3 0,-1 3 0,0-4 0,0 0 0,-4 0 0,3 0 0,-7 0 0,6 4 0,-7-3 0,3 3 0,-10 1 0,4-4 0,-5 4 0,7-5 0,-1 4 0,0-3 0,-5 3 0,8 0 0,-7-3 0,14 3 0,-8-4 0,7 0 0,-2 0 0,4 4 0,0-3 0,0 3 0,0-4 0,1 0 0,3 4 0,-3-3 0,3 3 0,-4-4 0,1 0 0,-1 0 0,1 0 0,-1 0 0,1 0 0,-1 0 0,1 0 0,-1 0 0,1 0 0,-1 0 0,1 0 0,-1 0 0,0 0 0,1 0 0,-1 0 0,0 0 0,0 0 0,0 0 0,0 0 0,0 0 0,0 0 0,0 0 0,0 0 0,0 0 0,0 0 0,-5-5 0,4 4 0,-4-3 0,5 4 0,0 0 0,0 0 0,-5 0 0,4-4 0,-4 3 0,1-3 0,3 4 0,-9 0 0,9 0 0,-4-4 0,5 3 0,0-3 0,-5 4 0,4 0 0,-4 0 0,5-4 0,0 3 0,1-3 0,-1 4 0,0 0 0,-5 0 0,4-4 0,-4 3 0,0-3 0,4 4 0,-9 0 0,0 0 0,4 0 0,-8 0 0,13 0 0,-4 0 0,5-4 0,0 3 0,0-3 0,0 4 0,0 0 0,1 0 0,-1 0 0,0 0 0,0 0 0,0 0 0,0 0 0,0 0 0,0 0 0,0 0 0,0 0 0,0 0 0,0 0 0,1 0 0,-1 0 0,0 0 0,0 0 0,0 0 0,0 0 0,0 0 0,0 0 0,0 0 0,0-4 0,0 3 0,0-3 0,-5 4 0,4 0 0,-8 0 0,3 0 0,-5-4 0,0 3 0,-5-4 0,4 5 0,-4 0 0,-1 0 0,5 0 0,-4-4 0,0 3 0,4-4 0,-5 5 0,1 0 0,4-4 0,-10 3 0,10-4 0,-10 5 0,10 0 0,-5 0 0,7 0 0,-1 0 0,0 0 0,5 0 0,2 0 0,4 0 0,0 0 0,0 0 0,1 0 0,-1 0 0,1 0 0,0 0 0,-1 0 0,1 0 0,-1 0 0,1 0 0,-1 0 0,0 0 0,1 0 0,-1 0 0,1 0 0,-1 0 0,0 0 0,0 0 0,0 0 0,0 0 0,-5 0 0,4 0 0,-9-4 0,5 3 0,-1-4 0,-4 1 0,4 3 0,0-4 0,-3 1 0,3 3 0,0-4 0,-4 5 0,9-3 0,-8 2 0,7-3 0,-7 4 0,8 0 0,-4 0 0,0 0 0,4-4 0,-8 3 0,7-3 0,-7 4 0,-1-4 0,-2 3 0,-3-3 0,5 4 0,-1-5 0,0 4 0,1-3 0,-1 4 0,0-5 0,5 4 0,-3-3 0,8 4 0,-4 0 0,0 0 0,4 0 0,-4 0 0,5 0 0,1 0 0,-1 0 0,1 0 0,-1 0 0,1 0 0,0 0 0,-1 0 0,1 0 0,-1 0 0,1 0 0,-1 0 0,0 0 0,-5 0 0,4 0 0,-4 0 0,5 0 0,-5 0 0,4 0 0,-8 0 0,3 0 0,0 0 0,-4 0 0,4 0 0,0 0 0,-3 0 0,8 0 0,-9 0 0,9 0 0,-4 0 0,5 0 0,0 0 0,0 0 0,0 0 0,0 0 0,1 0 0,-1 0 0,1 0 0,3 3 0,1 2 0,4 4 0,0 10 0,0-12 0,0 8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9:09:26.849"/>
    </inkml:context>
    <inkml:brush xml:id="br0">
      <inkml:brushProperty name="width" value="0.035" units="cm"/>
      <inkml:brushProperty name="height" value="0.035" units="cm"/>
      <inkml:brushProperty name="color" value="#E71224"/>
    </inkml:brush>
  </inkml:definitions>
  <inkml:trace contextRef="#ctx0" brushRef="#br0">1 198 24575,'8'0'0,"11"0"0,12 0 0,3 0 0,-4 0 0,6 0 0,-18 0 0,20 0 0,-5 0 0,0 0 0,6 0 0,-12 0 0,3 5 0,-3-4 0,5 4 0,0-5 0,-5 4 0,4-2 0,-5 2 0,7-4 0,-1 0 0,0 0 0,0 0 0,-5 0 0,3 0 0,-9 0 0,10 0 0,-10 4 0,4-3 0,0 4 0,-4-1 0,10-3 0,-10 3 0,10-4 0,-4 0 0,-1 0 0,5 0 0,-10 0 0,10 0 0,-10 0 0,4 0 0,-10 0 0,3 0 0,-8 0 0,4 0 0,-5 0 0,4 0 0,-3 0 0,8 0 0,-8 0 0,2 0 0,-3 0 0,4 0 0,2 0 0,-1 0 0,-1 0 0,-4 0 0,5 0 0,-4 0 0,8 0 0,-8-4 0,8 3 0,-7-3 0,7 0 0,-3 3 0,4-3 0,1-1 0,-1 4 0,1-3 0,0 4 0,-1 0 0,1 0 0,-1 0 0,1 0 0,-1 0 0,1 0 0,0 0 0,5 0 0,-4 0 0,4 0 0,0 0 0,-4 0 0,10 0 0,-10 0 0,10 0 0,-10-5 0,9 4 0,-9-3 0,10 4 0,-10 0 0,4 0 0,0 0 0,-4 0 0,5 0 0,-1 0 0,1 0 0,7 0 0,-1 0 0,0 0 0,0 0 0,7 0 0,-5 0 0,32 0 0,-27 0 0,27 0 0,-33 0 0,13 0 0,-13 0 0,6 0 0,-7 0 0,0 0 0,-5 0 0,4 0 0,-5 0 0,1 0 0,4 0 0,-5 4 0,1-2 0,4 2 0,-5-4 0,1 0 0,3 0 0,-9 0 0,10 0 0,5 0 0,-8 0 0,12 0 0,-19 0 0,4 0 0,-6 0 0,1 0 0,0 0 0,-1 0 0,6 5 0,-4-4 0,10 4 0,-4-5 0,5 0 0,0 5 0,0-4 0,0 4 0,1 0 0,-1-4 0,0 4 0,0-5 0,-5 0 0,-2 0 0,0 0 0,-4 0 0,4 0 0,-5 0 0,-1 0 0,1 0 0,0 0 0,-6 0 0,5 0 0,-4 0 0,-1 0 0,5 0 0,-9 0 0,3 0 0,1 0 0,-4 0 0,4 0 0,-5 0 0,-1 0 0,1 0 0,0 0 0,0 0 0,-1 0 0,6 0 0,2 0 0,10 0 0,2 0 0,11 0 0,1 0 0,15 0 0,-7 0 0,14 0 0,-6 0 0,7 0 0,-7 0 0,5 0 0,-12 0 0,-1 0 0,-3 0 0,-12 0 0,1 0 0,-9 0 0,-6 0 0,1 0 0,-1 0 0,7 0 0,-5 0 0,4 0 0,-6 0 0,1 0 0,0 0 0,-1-5 0,1 4 0,-1-3 0,-4 4 0,12-5 0,-4 4 0,6-8 0,-3 8 0,-7-8 0,6 8 0,-4-3 0,4-1 0,-5 4 0,0-3 0,-1 4 0,-4-4 0,9 3 0,-8-3 0,9 4 0,1 0 0,0 0 0,1 0 0,3 0 0,-3 0 0,0 0 0,3 0 0,-3 0 0,5 0 0,0 0 0,-5 0 0,4 0 0,-5 0 0,6 0 0,1 0 0,-1 0 0,-6 0 0,0 0 0,-1 0 0,-9 0 0,8 0 0,-9 0 0,0 0 0,3 0 0,-8 0 0,8 0 0,-8 0 0,4 0 0,-5 0 0,5 0 0,0 0 0,1 0 0,4 0 0,-9 0 0,8 0 0,-3 0 0,4 0 0,6 0 0,-4 0 0,10 0 0,-1 0 0,-3 4 0,2-3 0,-10 4 0,1-5 0,-5 0 0,3 0 0,-8 0 0,4 0 0,-1 0 0,2 0 0,5 0 0,-1 0 0,1 0 0,-1 0 0,1 0 0,8 0 0,-11 0 0,10 0 0,-17 0 0,9 0 0,-5 0 0,1 0 0,4 0 0,-5 0 0,1 0 0,4 0 0,-9 0 0,3 0 0,1 0 0,-4 0 0,4 0 0,-6 0 0,1 0 0,0 0 0,0 0 0,0 0 0,0 0 0,0 0 0,-1 0 0,1 0 0,0 0 0,-1 0 0,11 0 0,2 0 0,12 0 0,5 0 0,-4 0 0,5-5 0,-7 4 0,0-4 0,0 5 0,1 0 0,-1-5 0,0 4 0,0-4 0,-5 5 0,3 0 0,-9 0 0,5-4 0,-7 3 0,-4-4 0,3 5 0,-3 0 0,0 0 0,3-4 0,-8 3 0,4-4 0,0 5 0,-4 0 0,3 0 0,-4 0 0,0 0 0,0 0 0,0 0 0,-1 0 0,1 0 0,5 0 0,-4 0 0,8 0 0,6 0 0,-2 0 0,6 0 0,-9 0 0,1 0 0,0 0 0,-6 0 0,5 0 0,1 0 0,1 0 0,4 0 0,1 0 0,-5 0 0,4 0 0,-6 0 0,1 0 0,-1 0 0,1-4 0,-5 3 0,-2-4 0,1 5 0,-4 0 0,4 0 0,-1 0 0,-3 0 0,4 0 0,0 0 0,-4 0 0,3-4 0,1 3 0,0-3 0,0 4 0,-1 0 0,-4 0 0,0 0 0,0 0 0,4 0 0,-3 0 0,9 0 0,-9 0 0,8-4 0,-8 3 0,4-4 0,0 5 0,-4 0 0,3 0 0,-4-4 0,5 3 0,-4-3 0,8 4 0,6 0 0,3 0 0,3 0 0,0 0 0,-9 0 0,5 0 0,-7 0 0,1 0 0,-1 0 0,-4 0 0,3 0 0,-3 0 0,0 0 0,3 0 0,-3 0 0,0 0 0,3 0 0,3 0 0,0 0 0,10 0 0,-10 0 0,9 5 0,-3-4 0,5 4 0,9-1 0,-12-2 0,5 2 0,-20 0 0,5-3 0,-9 3 0,4-4 0,-6 0 0,4 0 0,3 0 0,3 0 0,7-5 0,-9 4 0,8-8 0,-9 7 0,4-2 0,1 0 0,0 2 0,-1-6 0,1 2 0,-1 1 0,6-5 0,-4 9 0,5-8 0,-7 8 0,-4-8 0,3 8 0,-8-7 0,4 7 0,-5-3 0,0 4 0,0 0 0,-5-4 0,4 3 0,-3-3 0,-1 1 0,4 2 0,-3-3 0,3 0 0,1 3 0,-1-2 0,1 3 0,-1 0 0,0-4 0,1 3 0,0-3 0,-1 4 0,1 0 0,0 0 0,0 0 0,0 0 0,4 0 0,-3-4 0,4 3 0,-5-3 0,4 4 0,-3 0 0,4 0 0,0 0 0,-4 0 0,3 0 0,1 0 0,-4 0 0,8 0 0,-8 0 0,9 0 0,-1 0 0,3-5 0,3 4 0,-10-3 0,5 4 0,-9 0 0,8 0 0,-8 0 0,4 0 0,-1 0 0,-3 0 0,4 0 0,0 0 0,-4 0 0,8 0 0,-8 0 0,9 0 0,-5 0 0,6 0 0,-1 0 0,-4 0 0,4 0 0,-9 0 0,8 0 0,-8 0 0,4 0 0,-5 0 0,-1 0 0,1 0 0,0 0 0,0 0 0,0 0 0,-1 0 0,1 0 0,0 0 0,-1 0 0,0 0 0,1 0 0,-1 0 0,-3 0 0,-2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9:09:45.047"/>
    </inkml:context>
    <inkml:brush xml:id="br0">
      <inkml:brushProperty name="width" value="0.035" units="cm"/>
      <inkml:brushProperty name="height" value="0.035" units="cm"/>
      <inkml:brushProperty name="color" value="#E71224"/>
    </inkml:brush>
  </inkml:definitions>
  <inkml:trace contextRef="#ctx0" brushRef="#br0">1490 96 24575,'-23'0'0,"-37"0"0,-3 0 0,-23 0 0,-3 7 0,35-1 0,-41 21 0,42-6 0,-28 12 0,15 6 0,8-5 0,-1 11 0,9-1 0,-1 1 0,6 5 0,-5 1 0,11 0 0,-5-1 0,6 1 0,7-8 0,-5 5 0,12-14 0,-4 7 0,11-9 0,2-5 0,4-2 0,1-6 0,0 1 0,1-5 0,-1 3 0,5-8 0,1 9 0,0-9 0,3 3 0,-8 1 0,4-4 0,-5 8 0,-3 1 0,2-3 0,-3 6 0,5-12 0,0 4 0,0-5 0,0 4 0,3-3 0,-2 9 0,7-4 0,-9 10 0,9-4 0,-4 16 0,0-9 0,4 11 0,-8-7 0,3 0 0,-1-5 0,3 4 0,0-15 0,3 8 0,-3-14 0,4 3 0,0-4 0,0 5 0,0-4 0,0 3 0,0 1 0,0 1 0,0 4 0,0 7 0,0 14 0,4-4 0,8 16 0,7-4 0,11 8 0,2 1 0,17 26 0,-9-26 0,9 25 0,-5-30 0,-5 10 0,10-10 0,-11-3 0,6 0 0,-16-19 0,7 10 0,-14-18 0,11 5 0,-2-3 0,3-6 0,-3 0 0,-5-7 0,0-1 0,-4 0 0,4 0 0,-5 0 0,-1-1 0,1 1 0,-1-4 0,1 2 0,-1-2 0,1 4 0,5 0 0,-4 0 0,4 0 0,-5-5 0,0 4 0,-1-8 0,1 8 0,-6-8 0,5 3 0,-9-4 0,12 0 0,-6 0 0,8 0 0,1 0 0,-4 0 0,9 0 0,-3 0 0,5 0 0,0 0 0,7 0 0,-5 0 0,5 0 0,-7 0 0,0 0 0,0 0 0,7 0 0,-5 0 0,4 0 0,1 0 0,1 0 0,7 0 0,0 0 0,0 0 0,24 0 0,-11 0 0,29 0 0,-26-2 0,2-2 0,-14 0 0,2 0-639,21-4 0,-1 1 639,-21 3 0,-2 0 0,6-3 0,0 0 0,-3 6 0,-1 1 0,43-7 0,-35 3 0,-2 0 0,7 3 0,-11-3 0,0 0 0,12 4 0,16 0 0,-1 0 0,-7 0 0,-3 0 0,-7 0 0,-1 0 0,-7 0 0,-2 0 0,-14 0 0,5 0 0,-11 0 1278,5 0-1278,-7 0 0,7 0 0,-5 0 0,11 0 0,-12 0 0,41 0 0,-27 0 0,35 0 0,-26 0 0,0 0 0,6 0 0,-6 0 0,7 0 0,-7 0 0,5 0 0,-12 0 0,5-5 0,0 4 0,-5-5 0,33 6 0,-28 0 0,21 0 0,-28 0 0,-1 0 0,-5 0 0,-3-4 0,-5 2 0,-7-2 0,-1 4 0,-5 0 0,0 0 0,-1 0 0,1-5 0,-1 4 0,6-8 0,-4 8 0,-1-4 0,11 5 0,6 0 0,19 0 0,7 0 0,0 0 0,9-12 0,10 2 0,-13-4 0,9 2 0,-14 5 0,2-6 0,5 0 0,-15 0 0,6 1 0,-14 0 0,0 5 0,-10 2 0,-5 0 0,-1 4 0,-6-4 0,0 5 0,-7 0 0,1 0 0,-5 0 0,3 0 0,-8 0 0,4 0 0,-6 0 0,1 0 0,5 0 0,-4 0 0,8 0 0,-8 0 0,9 0 0,-5 0 0,6 0 0,0 0 0,-1 0 0,1 0 0,14 0 0,-6 0 0,8 0 0,-6-5 0,-3 4 0,0-4 0,3 5 0,-9 0 0,10 0 0,-10 0 0,4 0 0,-5 0 0,-1 0 0,1 0 0,5 0 0,-4 0 0,4 0 0,-5 0 0,-1 0 0,7 0 0,-5 0 0,4 0 0,0 5 0,2 1 0,11 0 0,10 4 0,-6-4 0,18 6 0,-10-3 0,3 1 0,32 11 0,-26-11 0,0 1-590,21 9 590,-29-10 0,1 1 0,-3 1 0,0-1 0,13 1 0,-1 0 0,32 15 0,-10-12 0,-4 4 0,-14-6 0,7 0 0,-9 0 0,-7-1 0,-8 0 0,-10-6 0,-5-1 0,-7-1 0,5-3 0,-10 8 0,13-4 0,-12 1 0,11 3 0,-6-8 590,5 9-590,7-4 0,1 0 0,7 4 0,-7-4 0,5 6 0,-4-6 0,-1-1 0,-1 0 0,-7-4 0,0 4 0,-5-5 0,3 0 0,-9 0 0,10 0 0,-10 0 0,10 0 0,-10 0 0,4 0 0,-5 0 0,5 0 0,-4 0 0,4 0 0,-5 0 0,-1 0 0,6 0 0,-4 0 0,10 0 0,-4 0 0,-1 0 0,19 0 0,-14 0 0,15 0 0,-14 0 0,-5 0 0,4 0 0,-5 0 0,6 0 0,0 0 0,7 0 0,-5 0 0,11 0 0,-5 0 0,7 0 0,0 0 0,0 0 0,0 0 0,-1 0 0,1 0 0,0 0 0,0 0 0,-7 0 0,5 0 0,-11 0 0,32 0 0,-27 0 0,20 0 0,-20 0 0,-11 0 0,10 0 0,-12 0 0,1 0 0,-2 0 0,-5 0 0,-1 0 0,-4 0 0,3 0 0,-3 0 0,0 0 0,3 0 0,-3 0 0,0 0 0,-1 0 0,-6 0 0,6 0 0,-4 0 0,4 0 0,-6 0 0,5 0 0,-3 0 0,2 0 0,14 0 0,4-5 0,32-3 0,4-17 0,25-5 0,-23-3 0,19-7 0,-29 8 0,13-8 0,-7 2 0,-13 1 0,1 6 0,-22 4 0,7 5 0,-20 2 0,7 4 0,-13-3 0,2 9 0,-3-4 0,-5 5 0,-1-5 0,-1 4 0,-2-9 0,3 4 0,1-10 0,1 4 0,0-10 0,2 10 0,-7-4 0,4-1 0,-5 5 0,0-4 0,0 0 0,0 4 0,0-10 0,0 4 0,-17-14 0,-4-7 0,-25-12 0,-3-14 0,-7-5 0,6 7 0,-2-2 0,9 17 0,-1 0-636,-14-24 0,1 4 636,21 32 0,2 4 0,-2-7 0,1 3 0,-13-10 0,-12-12 0,9 16 0,7 7 0,2 2 0,8 13 0,-6 0 0,6 7 0,-13-7 0,6 4 0,-1-4 0,-3 6 0,4 0 0,-6 0 0,7 5 0,-20-4 0,16 10 0,-11 0 0,10 2 1272,5 8-1272,-23-9 0,5 10 0,-22-12 0,7 6 0,-18-1 0,40 2 0,-1-1-251,-4 3 0,-3 0 251,-7-4 0,-3 0 0,-5 3 0,-1 1 0,0-3 0,-2-1 0,-9 3 0,1 0 0,9-2 0,0-2 0,-4 0 0,0 1 0,6-1 0,0 1 0,-1 0 0,1-1 0,0 1 0,-1 0 0,2-1 0,-2 1 0,-5 3 0,0 1 0,4-3 0,0-1-877,-3 4 0,-2-1 877,3-3 0,-4-1 0,11-1 0,-3-1 0,2 0 0,-16 1 0,-1 0-763,14 2 0,-3-1 1,5 2 762,-4-1 0,2 1 0,-5 2 0,0 1-347,6-4 1,0-1 346,-1 1 0,1-1 0,5 2 0,0-2 0,-4-2 0,0-2 0,4 1 0,1-1 0,-1 1 0,0-1 0,1-3 0,1 2 0,4 5 0,1 0 0,0-2 0,0 0 0,4 3 0,1 1 0,-38-2 0,36 2 0,0 0 0,-31-1 0,37 3 0,0 1 0,-36-3 0,16 1 0,-9 5 51,31-5 1,0 0-52,-20-1 1478,-19 0-1478,34 2 2415,0 5-2415,-6 0 874,14 0-874,-14 0 367,6 0-367,0 0 0,-6 0 0,6 0 0,0 0 0,-5 0 0,12 0 0,-13 0 0,13 0 0,-5 0 0,7 0 0,0 0 0,0 0 0,-7 0 0,5 0 0,-5 5 0,0 2 0,5 0 0,-5 4 0,0-4 0,5 4 0,-13 2 0,-7-1 0,9 0 0,-8-6 0,21 5 0,7-10 0,-5 4 0,4-5 0,-6 0 0,0 0 0,0 5 0,7-3 0,-5 3 0,4-5 0,1 0 0,-5 5 0,11-4 0,-12 4 0,12 0 0,-11-4 0,11 9 0,-11-9 0,11 4 0,-11-5 0,11 0 0,-5 0 0,7 0 0,-1 0 0,6 0 0,-3-5 0,8-5 0,-12-20 0,6 6 0,-3-11 0,6 19 0,5-2 0,-5 6 0,4 2 0,-5 5 0,7 5 0,-7 0 0,5 0 0,-10 0 0,10 0 0,-4 0 0,0 0 0,4 0 0,-10 0 0,9 0 0,-8 5 0,3 1 0,0 4 0,-4 1 0,-4 4 0,0-3 0,0 2 0,4-3 0,10-1 0,-5 0 0,1 0 0,4 0 0,-4 0 0,10-4 0,-4-2 0,9-4 0,-4 0 0,5 0 0,1 0 0,-1 0 0,1 0 0,3-4 0,2 7 0,3-3 0,-4 4 0,-1 0 0,-3-4 0,-1 0 0,-5 0 0,4 0 0,-4 0 0,5 0 0,0 0 0,0 0 0,0 0 0,5 0 0,0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5:29:00.580"/>
    </inkml:context>
    <inkml:brush xml:id="br0">
      <inkml:brushProperty name="width" value="0.05" units="cm"/>
      <inkml:brushProperty name="height" value="0.05" units="cm"/>
      <inkml:brushProperty name="color" value="#E71224"/>
    </inkml:brush>
  </inkml:definitions>
  <inkml:trace contextRef="#ctx0" brushRef="#br0">2488 294 24535,'-1'11'0,"-2"1"0,-2-1 0,-1 1 0,-3-1 0,-1 0 0,-3 0 0,-1 0 0,-2 0 0,-2 0 0,-1-1 0,-3 1 0,-1-1 0,-1 0 0,-3 0 0,-1-1 0,-1 0 0,-2 0 0,-1 0 0,-2-1 0,-1 0 0,-2 0 0,-1-1 0,-1 0 0,-1 0 0,-1-1 0,-1 0 0,-1-1 0,-1 0 0,-1 0 0,0-1 0,-1 0 0,-1-1 0,0 0 0,-1-1 0,0 0 0,0 0 0,-1-1 0,0 0 0,0-1 0,1 0 0,-1-1 0,0 0 0,1-1 0,0 0 0,0 0 0,1-1 0,0 0 0,1-1 0,0 0 0,2-1 0,0 0 0,1 0 0,1-1 0,0 0 0,2-1 0,1 0 0,2 0 0,0-1 0,2 0 0,1 0 0,2-1 0,1 0 0,1 0 0,2 0 0,2-1 0,1 0 0,2 0 0,2-1 0,1 1 0,3-1 0,1 0 0,1 0 0,3 0 0,2 0 0,1 0 0,2-1 0,3 1 0,1-1 0,2 1 0,2-1 0,2 1 0,1-1 0,3 1 0,2-1 0,1 1 0,2 0 0,3 0 0,1 0 0,1 0 0,3 1 0,1-1 0,2 1 0,2 0 0,1 1 0,2-1 0,2 1 0,1 0 0,1 1 0,2-1 0,1 1 0,2 1 0,0-1 0,2 1 0,1 1 0,2 0 0,0 0 0,1 0 0,1 1 0,0 1 0,2-1 0,0 2 0,1-1 0,0 1 0,1 1 0,0 0 0,0 0 0,1 1 0,0 1 0,-1-1 0,1 2 0,0-1 0,0 1 0,-1 1 0,0 0 0,0 0 0,-1 1 0,0 1 0,-1-1 0,-1 2 0,0-1 0,-1 1 0,-1 1 0,-1 0 0,-1 0 0,-1 0 0,-1 1 0,-1 1 0,-1-1 0,-2 1 0,-1 1 0,-2-1 0,-1 1 0,-2 0 0,-1 1 0,-1-1 0,-3 1 0,-1 0 0,-1 1 0,-3-1 0,-1 1 0,-2 0 0,-2 0 0,-1 0 0,-3 0 0,-1 1 0,-3-1 0,-1 1 0,-2-1 0,-2 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15:29:23.130"/>
    </inkml:context>
    <inkml:brush xml:id="br0">
      <inkml:brushProperty name="width" value="0.05" units="cm"/>
      <inkml:brushProperty name="height" value="0.05" units="cm"/>
      <inkml:brushProperty name="color" value="#E71224"/>
    </inkml:brush>
  </inkml:definitions>
  <inkml:trace contextRef="#ctx0" brushRef="#br0">2013 257 24532,'-1'10'0,"-1"0"0,-2 1 0,-2-1 0,-1-1 0,-1 1 0,-2 0 0,-2 0 0,-1-1 0,-1 1 0,-2-1 0,-1 0 0,-2 0 0,-1 0 0,-1-1 0,-2 0 0,0 0 0,-2 0 0,-2 0 0,0-1 0,-2 0 0,0 0 0,-2-1 0,0 0 0,-2 0 0,0-1 0,-1 1 0,-1-2 0,0 1 0,-2-1 0,1-1 0,-2 1 0,0-1 0,0-1 0,0 0 0,-1 0 0,0 0 0,-1-1 0,1-1 0,-1 0 0,1 0 0,-1 0 0,1-1 0,0-1 0,0 0 0,0 0 0,1 0 0,0-1 0,1-1 0,0 1 0,1-1 0,0-1 0,2 1 0,0-2 0,0 1 0,2-1 0,0 0 0,2 0 0,0-1 0,2 0 0,0 0 0,2-1 0,1 0 0,1 0 0,2 0 0,0 0 0,2-1 0,2 0 0,0 0 0,3 0 0,0-1 0,2 1 0,2-1 0,1 0 0,1 0 0,2 1 0,2-1 0,1-1 0,2 1 0,1 0 0,2 0 0,1 0 0,2 0 0,1 0 0,2 0 0,2 0 0,1 1 0,1-1 0,2 0 0,2 1 0,0 0 0,3 0 0,0 0 0,2 0 0,2 1 0,0-1 0,2 1 0,1 0 0,1 1 0,2 0 0,0 0 0,2 0 0,0 1 0,2-1 0,0 2 0,2-1 0,0 1 0,0 0 0,2 1 0,0 0 0,1 0 0,0 1 0,1 0 0,0 0 0,1 1 0,0 0 0,0 1 0,0 0 0,1 1 0,-1-1 0,1 2 0,-1-1 0,1 1 0,-1 0 0,0 1 0,-1 0 0,0 1 0,0 0 0,0 0 0,-2 1 0,1 0 0,-2 0 0,0 1 0,-1 0 0,-1 1 0,0-1 0,-2 2 0,0-1 0,-2 1 0,0 0 0,-2 0 0,0 0 0,-2 1 0,-2 0 0,0 1 0,-2-1 0,-1 1 0,-1 0 0,-2 0 0,-1 0 0,-2 0 0,-1 1 0,-1 0 0,-2-1 0,-2 1 0,-1 0 0,-1 0 0,-2 0 0,-2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2T14:46:54.433"/>
    </inkml:context>
    <inkml:brush xml:id="br0">
      <inkml:brushProperty name="width" value="0.035" units="cm"/>
      <inkml:brushProperty name="height" value="0.035" units="cm"/>
      <inkml:brushProperty name="color" value="#E71224"/>
    </inkml:brush>
  </inkml:definitions>
  <inkml:trace contextRef="#ctx0" brushRef="#br0">1 123 24575,'8'0'0,"1"0"0,13 0 0,-10 0 0,21 0 0,-17 0 0,15 0 0,-10 0 0,10 0 0,-5 0 0,6 0 0,-5 0 0,4 0 0,-5 0 0,1 0 0,4 0 0,-10 0 0,4 0 0,-6 0 0,1-5 0,-5 4 0,3-3 0,-8 4 0,9 0 0,-9 0 0,3 0 0,-4 0 0,0 0 0,0 0 0,3 0 0,-2 0 0,8 0 0,-8 0 0,4-4 0,-6 3 0,1-3 0,0 0 0,0 3 0,0-3 0,0 0 0,-1 3 0,1-3 0,0 4 0,5-5 0,-4 4 0,3-3 0,-4 4 0,0 0 0,0 0 0,5-5 0,-4 4 0,12-7 0,-11 6 0,11-6 0,-12 6 0,9-6 0,-9 7 0,8-8 0,-8 8 0,4-4 0,-1 5 0,-3-4 0,9 3 0,-9-3 0,4 4 0,-1 0 0,-3 0 0,4 0 0,-1 0 0,1 0 0,1 0 0,3 0 0,-8 0 0,3 0 0,-4 0 0,0 0 0,0 0 0,0 0 0,-1 0 0,1 0 0,0 0 0,0 0 0,0 0 0,0 0 0,0 0 0,-1 0 0,1 0 0,0 0 0,0 0 0,0 0 0,0 0 0,-1 0 0,1 0 0,9 0 0,-7 0 0,6 0 0,-8 0 0,0 0 0,5 0 0,-4 0 0,3 0 0,-4 0 0,0 0 0,0-4 0,0 3 0,0-3 0,0 4 0,-1 0 0,1 0 0,0 0 0,-1 0 0,-4-3 0,0 2 0,-4-3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20:03:29.358"/>
    </inkml:context>
    <inkml:brush xml:id="br0">
      <inkml:brushProperty name="width" value="0.035" units="cm"/>
      <inkml:brushProperty name="height" value="0.035" units="cm"/>
    </inkml:brush>
  </inkml:definitions>
  <inkml:trace contextRef="#ctx0" brushRef="#br0">0 1 24575,'0'11'0,"0"36"0,0-6 0,0 31 0,0-3 0,0 29 0,0-26 0,0 28 0,0-44 0,0 14 0,0-8 0,0-7 0,0-3 0,0-10 0,0-2 0,0-7 0,0 0 0,0-9 0,0 8 0,0-10 0,0 6 0,0-6 0,0 4 0,0-8 0,0 8 0,0-8 0,0 8 0,0-8 0,0 8 0,0-8 0,0 8 0,0-8 0,0 4 0,0-6 0,0 1 0,0 0 0,0-5 0,0 4 0,0-8 0,0 11 0,0-5 0,0 2 0,0-1 0,0-2 0,0 4 0,0 4 0,0 2 0,0-1 0,0 4 0,0 3 0,0-1 0,0 5 0,5 0 0,-4-4 0,3-1 0,-4-2 0,0-3 0,0-1 0,4-4 0,-4-3 0,4-6 0,-4 3 0,0-5 0,0 1 0,3-1 0,-2 1 0,2-1 0,-3 4 0,0-3 0,0 3 0,0-3 0,0-1 0,0 1 0,0-1 0,0 1 0,4 3 0,-3-2 0,3 3 0,-4-5 0,0 1 0,0 3 0,0-2 0,0 2 0,0-3 0,0-1 0,0 4 0,0-2 0,0 6 0,0-7 0,0 4 0,0-1 0,0 2 0,0 4 0,0-1 0,0 1 0,0-1 0,0 1 0,0 0 0,0-1 0,0 1 0,0 0 0,0-1 0,0 1 0,0-4 0,3 2 0,-2-2 0,3-1 0,-4 0 0,0-4 0,0 2 0,0-1 0,3 2 0,-2-4 0,2 1 0,-3-1 0,0 1 0,0-1 0,0 5 0,0-4 0,0 8 0,0-3 0,0 8 0,0-3 0,4 8 0,-2-3 0,2 4 0,-4 0 0,0 1 0,0-1 0,0 1 0,0-1 0,0-4 0,0 3 0,0-8 0,0-1 0,0-5 0,0-5 0,0 1 0,0-1 0,0 1 0,3-4 0,-3-1 0,3-3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20:03:31.279"/>
    </inkml:context>
    <inkml:brush xml:id="br0">
      <inkml:brushProperty name="width" value="0.035" units="cm"/>
      <inkml:brushProperty name="height" value="0.035" units="cm"/>
    </inkml:brush>
  </inkml:definitions>
  <inkml:trace contextRef="#ctx0" brushRef="#br0">0 233 24575,'0'3'0,"0"-1"0,0 8 0,0 2 0,0 1 0,4 3 0,5 6 0,4-4 0,5 8 0,0-4 0,6 13 0,-4-6 0,16 12 0,-4-5 0,5 2 0,5 3 0,-5-4 0,1 6 0,4 1 0,-4-1 0,-1-6 0,0 5 0,-7-11 0,0 0 0,-5-4 0,-4-8 0,-3-2 0,-5-1 0,-2-7 0,1 3 0,-3-5 0,6 5 0,-10-4 0,5 3 0,-9-4 0,5 1 0,-5-1 0,5-3 0,-5 2 0,3-2 0,-1 0 0,1-1 0,0-6 0,-1-1 0,0-7 0,-2-2 0,7-9 0,-3 4 0,4-8 0,0-2 0,1-6 0,0-6 0,4 0 0,2-6 0,0-2 0,11-21 0,-8 5 0,12-21 0,-3 13 0,-4 8 0,3 5 0,-6 11 0,0-6 0,0 6 0,-5 8 0,-2 7 0,-5 5 0,-1 10 0,1-3 0,-1 13 0,-4-4 0,-1 4 0,1 1 0,-4 0 0,3 3 0,-3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20:04:01.596"/>
    </inkml:context>
    <inkml:brush xml:id="br0">
      <inkml:brushProperty name="width" value="0.035" units="cm"/>
      <inkml:brushProperty name="height" value="0.035" units="cm"/>
    </inkml:brush>
  </inkml:definitions>
  <inkml:trace contextRef="#ctx0" brushRef="#br0">1 263 24575,'11'-4'0,"36"-18"0,-16-1 0,28-14 0,-24 6 0,-4 5 0,4-3 0,-12 10 0,-1 0 0,-9 3 0,3 7 0,-7 0 0,3 2 0,-5 6 0,-3-6 0,3 7 0,-3-4 0,3 4 0,-3 3 0,-1 5 0,-3 0 0,0 8 0,0-3 0,0 3 0,0 1 0,0 4 0,0 2 0,0 4 0,0 1 0,4-1 0,-3 6 0,3-4 0,-4 4 0,0-6 0,0-4 0,0 3 0,0-4 0,0 1 0,4 3 0,-3-8 0,3 8 0,0-1 0,-3-1 0,3 0 0,-4-12 0,0 4 0,0-3 0,3 3 0,-2 1 0,3-4 0,-4 2 0,0-2 0,0-1 0,4 4 0,-4-7 0,4 2 0,-4 1 0,0-4 0,0 4 0,0-5 0,0 1 0,0-1 0,0 1 0,0-1 0,0 1 0,0-1 0,4-3 0,-4 2 0,4-2 0,-4 4 0,0-2 0,0 1 0,0 0 0,0 0 0,0 0 0,0 0 0,0 0 0,0 0 0,0 0 0,0-1 0,0 1 0,3-3 0,-2-1 0,2-3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2D3544-AD76-4257-99DA-EFE6F99AAB2E}" type="datetimeFigureOut">
              <a:rPr lang="nb-NO" smtClean="0"/>
              <a:t>06.04.2025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4F755-F5C9-4A8F-B5B7-0F7430AB88FB}" type="slidenum">
              <a:rPr lang="nb-NO" smtClean="0"/>
              <a:t>‹#›</a:t>
            </a:fld>
            <a:endParaRPr lang="nb-NO"/>
          </a:p>
        </p:txBody>
      </p:sp>
    </p:spTree>
    <p:extLst>
      <p:ext uri="{BB962C8B-B14F-4D97-AF65-F5344CB8AC3E}">
        <p14:creationId xmlns:p14="http://schemas.microsoft.com/office/powerpoint/2010/main" val="2374276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C57A4-2564-E417-AD44-8E8F817805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A37EE8-8A0A-9114-50E4-13CF93DA0A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6AC12B-678B-EC48-5848-B3EA5E9C8D88}"/>
              </a:ext>
            </a:extLst>
          </p:cNvPr>
          <p:cNvSpPr>
            <a:spLocks noGrp="1"/>
          </p:cNvSpPr>
          <p:nvPr>
            <p:ph type="dt" sz="half" idx="10"/>
          </p:nvPr>
        </p:nvSpPr>
        <p:spPr/>
        <p:txBody>
          <a:bodyPr/>
          <a:lstStyle/>
          <a:p>
            <a:fld id="{533D0910-BEBA-0B40-A5E2-ACD480F1F401}" type="datetimeFigureOut">
              <a:rPr lang="en-US" smtClean="0"/>
              <a:t>4/6/25</a:t>
            </a:fld>
            <a:endParaRPr lang="en-US"/>
          </a:p>
        </p:txBody>
      </p:sp>
      <p:sp>
        <p:nvSpPr>
          <p:cNvPr id="5" name="Footer Placeholder 4">
            <a:extLst>
              <a:ext uri="{FF2B5EF4-FFF2-40B4-BE49-F238E27FC236}">
                <a16:creationId xmlns:a16="http://schemas.microsoft.com/office/drawing/2014/main" id="{7157A588-4226-8D59-738D-A09094A48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4189E-2D54-0C96-F517-E0BF337A9780}"/>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1565197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A6109-BE8E-3BFF-4805-5141029403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A30B12-0058-FF93-3376-BF30A47D74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A19F5-A5BC-7C3F-8368-404C29A66501}"/>
              </a:ext>
            </a:extLst>
          </p:cNvPr>
          <p:cNvSpPr>
            <a:spLocks noGrp="1"/>
          </p:cNvSpPr>
          <p:nvPr>
            <p:ph type="dt" sz="half" idx="10"/>
          </p:nvPr>
        </p:nvSpPr>
        <p:spPr/>
        <p:txBody>
          <a:bodyPr/>
          <a:lstStyle/>
          <a:p>
            <a:fld id="{533D0910-BEBA-0B40-A5E2-ACD480F1F401}" type="datetimeFigureOut">
              <a:rPr lang="en-US" smtClean="0"/>
              <a:t>4/6/25</a:t>
            </a:fld>
            <a:endParaRPr lang="en-US"/>
          </a:p>
        </p:txBody>
      </p:sp>
      <p:sp>
        <p:nvSpPr>
          <p:cNvPr id="5" name="Footer Placeholder 4">
            <a:extLst>
              <a:ext uri="{FF2B5EF4-FFF2-40B4-BE49-F238E27FC236}">
                <a16:creationId xmlns:a16="http://schemas.microsoft.com/office/drawing/2014/main" id="{17DD2197-B744-939E-8322-70DCEC032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20FEC-8C88-592A-07AD-792EF270CE70}"/>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1411071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D2AAB-85E4-027D-EE9E-72F0A562AB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7C3564-1B90-F0ED-4601-0EE22AA50C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7FFF0-CFCE-D93D-9B16-CE4C71E323B8}"/>
              </a:ext>
            </a:extLst>
          </p:cNvPr>
          <p:cNvSpPr>
            <a:spLocks noGrp="1"/>
          </p:cNvSpPr>
          <p:nvPr>
            <p:ph type="dt" sz="half" idx="10"/>
          </p:nvPr>
        </p:nvSpPr>
        <p:spPr/>
        <p:txBody>
          <a:bodyPr/>
          <a:lstStyle/>
          <a:p>
            <a:fld id="{533D0910-BEBA-0B40-A5E2-ACD480F1F401}" type="datetimeFigureOut">
              <a:rPr lang="en-US" smtClean="0"/>
              <a:t>4/6/25</a:t>
            </a:fld>
            <a:endParaRPr lang="en-US"/>
          </a:p>
        </p:txBody>
      </p:sp>
      <p:sp>
        <p:nvSpPr>
          <p:cNvPr id="5" name="Footer Placeholder 4">
            <a:extLst>
              <a:ext uri="{FF2B5EF4-FFF2-40B4-BE49-F238E27FC236}">
                <a16:creationId xmlns:a16="http://schemas.microsoft.com/office/drawing/2014/main" id="{4A08D841-1CA3-6F59-42E6-1DB1E91EA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0338E-1990-58B4-A706-56A2F50D8250}"/>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259594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787A98-0A7B-3541-8A39-027F5ABFD310}"/>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AC6615F-7FDF-634B-9D78-5ED5E2E6FA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99BF5808-99A5-1146-9DBC-49805F2CD53C}"/>
              </a:ext>
            </a:extLst>
          </p:cNvPr>
          <p:cNvSpPr>
            <a:spLocks noGrp="1"/>
          </p:cNvSpPr>
          <p:nvPr>
            <p:ph type="dt" sz="half" idx="10"/>
          </p:nvPr>
        </p:nvSpPr>
        <p:spPr/>
        <p:txBody>
          <a:bodyPr/>
          <a:lstStyle/>
          <a:p>
            <a:fld id="{AF26DAF9-D2C5-FB41-9D25-B7A7AAE2010D}" type="datetimeFigureOut">
              <a:rPr lang="nb-NO" smtClean="0"/>
              <a:t>06.04.2025</a:t>
            </a:fld>
            <a:endParaRPr lang="nb-NO"/>
          </a:p>
        </p:txBody>
      </p:sp>
      <p:sp>
        <p:nvSpPr>
          <p:cNvPr id="5" name="Plassholder for bunntekst 4">
            <a:extLst>
              <a:ext uri="{FF2B5EF4-FFF2-40B4-BE49-F238E27FC236}">
                <a16:creationId xmlns:a16="http://schemas.microsoft.com/office/drawing/2014/main" id="{EC2F5900-77C1-9D44-B78D-29A2DC3DDCC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5A1D818-B9B4-B74C-8110-6E389562B498}"/>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1504642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96188B-18A1-354E-8A03-4E396AA9B91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81058DF-5033-8545-937F-626033E3D44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6CEA791-8E54-EB44-9877-E9477D7908CC}"/>
              </a:ext>
            </a:extLst>
          </p:cNvPr>
          <p:cNvSpPr>
            <a:spLocks noGrp="1"/>
          </p:cNvSpPr>
          <p:nvPr>
            <p:ph type="dt" sz="half" idx="10"/>
          </p:nvPr>
        </p:nvSpPr>
        <p:spPr/>
        <p:txBody>
          <a:bodyPr/>
          <a:lstStyle/>
          <a:p>
            <a:fld id="{AF26DAF9-D2C5-FB41-9D25-B7A7AAE2010D}" type="datetimeFigureOut">
              <a:rPr lang="nb-NO" smtClean="0"/>
              <a:t>06.04.2025</a:t>
            </a:fld>
            <a:endParaRPr lang="nb-NO"/>
          </a:p>
        </p:txBody>
      </p:sp>
      <p:sp>
        <p:nvSpPr>
          <p:cNvPr id="5" name="Plassholder for bunntekst 4">
            <a:extLst>
              <a:ext uri="{FF2B5EF4-FFF2-40B4-BE49-F238E27FC236}">
                <a16:creationId xmlns:a16="http://schemas.microsoft.com/office/drawing/2014/main" id="{AB22C695-FC99-5046-AFC7-823CA56E4B3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32502DC-BDDD-DF47-A145-6D4B1B54A5E6}"/>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3808391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8B0B01-AAFC-E54B-821A-612617DAD31C}"/>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06D621AF-C94C-5F46-9193-851C7A0236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99E1FFD-3A93-2F44-BD5F-D370ABA1276A}"/>
              </a:ext>
            </a:extLst>
          </p:cNvPr>
          <p:cNvSpPr>
            <a:spLocks noGrp="1"/>
          </p:cNvSpPr>
          <p:nvPr>
            <p:ph type="dt" sz="half" idx="10"/>
          </p:nvPr>
        </p:nvSpPr>
        <p:spPr/>
        <p:txBody>
          <a:bodyPr/>
          <a:lstStyle/>
          <a:p>
            <a:fld id="{AF26DAF9-D2C5-FB41-9D25-B7A7AAE2010D}" type="datetimeFigureOut">
              <a:rPr lang="nb-NO" smtClean="0"/>
              <a:t>06.04.2025</a:t>
            </a:fld>
            <a:endParaRPr lang="nb-NO"/>
          </a:p>
        </p:txBody>
      </p:sp>
      <p:sp>
        <p:nvSpPr>
          <p:cNvPr id="5" name="Plassholder for bunntekst 4">
            <a:extLst>
              <a:ext uri="{FF2B5EF4-FFF2-40B4-BE49-F238E27FC236}">
                <a16:creationId xmlns:a16="http://schemas.microsoft.com/office/drawing/2014/main" id="{50210654-A505-8C48-B0F6-3B9FF672A16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3D72275-4141-2649-AAF0-C805FD509D2A}"/>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2349038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1BAAD8-0EEE-DA45-8683-FE42E3E3780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6E4E60B-F579-9545-9C42-EF5091C0597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BE7803D-C91E-D545-AB36-E67AD470F43B}"/>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D16CF888-E24C-C24C-B554-1A9B10F63D60}"/>
              </a:ext>
            </a:extLst>
          </p:cNvPr>
          <p:cNvSpPr>
            <a:spLocks noGrp="1"/>
          </p:cNvSpPr>
          <p:nvPr>
            <p:ph type="dt" sz="half" idx="10"/>
          </p:nvPr>
        </p:nvSpPr>
        <p:spPr/>
        <p:txBody>
          <a:bodyPr/>
          <a:lstStyle/>
          <a:p>
            <a:fld id="{AF26DAF9-D2C5-FB41-9D25-B7A7AAE2010D}" type="datetimeFigureOut">
              <a:rPr lang="nb-NO" smtClean="0"/>
              <a:t>06.04.2025</a:t>
            </a:fld>
            <a:endParaRPr lang="nb-NO"/>
          </a:p>
        </p:txBody>
      </p:sp>
      <p:sp>
        <p:nvSpPr>
          <p:cNvPr id="6" name="Plassholder for bunntekst 5">
            <a:extLst>
              <a:ext uri="{FF2B5EF4-FFF2-40B4-BE49-F238E27FC236}">
                <a16:creationId xmlns:a16="http://schemas.microsoft.com/office/drawing/2014/main" id="{B6400BB3-D27A-1B4D-A627-C7BC6D833B4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15D5AEB-C8C1-6942-8951-3BDA91B5E67E}"/>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1656964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59B0AC-7ADC-9240-B170-1A5CA3A66AB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23C7634-FC97-1E4F-9D9B-4FE6E7E3EC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A7E5AA72-EA48-6A42-86B9-963BEF3D9D60}"/>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77ED582-A248-1645-A3EB-E1AE0886F8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213F686-B647-3747-8955-5CA3826CF23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0F299838-4AA4-2E48-80CC-FD7ABEC7A860}"/>
              </a:ext>
            </a:extLst>
          </p:cNvPr>
          <p:cNvSpPr>
            <a:spLocks noGrp="1"/>
          </p:cNvSpPr>
          <p:nvPr>
            <p:ph type="dt" sz="half" idx="10"/>
          </p:nvPr>
        </p:nvSpPr>
        <p:spPr/>
        <p:txBody>
          <a:bodyPr/>
          <a:lstStyle/>
          <a:p>
            <a:fld id="{AF26DAF9-D2C5-FB41-9D25-B7A7AAE2010D}" type="datetimeFigureOut">
              <a:rPr lang="nb-NO" smtClean="0"/>
              <a:t>06.04.2025</a:t>
            </a:fld>
            <a:endParaRPr lang="nb-NO"/>
          </a:p>
        </p:txBody>
      </p:sp>
      <p:sp>
        <p:nvSpPr>
          <p:cNvPr id="8" name="Plassholder for bunntekst 7">
            <a:extLst>
              <a:ext uri="{FF2B5EF4-FFF2-40B4-BE49-F238E27FC236}">
                <a16:creationId xmlns:a16="http://schemas.microsoft.com/office/drawing/2014/main" id="{0B26AEFA-9A38-D242-B355-CC017EA529FA}"/>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16CE5470-AA16-9041-81A3-13304F3C8264}"/>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104080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DE8431-B18E-E442-BFEB-0DBAE023544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E4CC6B3-2A70-6846-A199-427931CAD887}"/>
              </a:ext>
            </a:extLst>
          </p:cNvPr>
          <p:cNvSpPr>
            <a:spLocks noGrp="1"/>
          </p:cNvSpPr>
          <p:nvPr>
            <p:ph type="dt" sz="half" idx="10"/>
          </p:nvPr>
        </p:nvSpPr>
        <p:spPr/>
        <p:txBody>
          <a:bodyPr/>
          <a:lstStyle/>
          <a:p>
            <a:fld id="{AF26DAF9-D2C5-FB41-9D25-B7A7AAE2010D}" type="datetimeFigureOut">
              <a:rPr lang="nb-NO" smtClean="0"/>
              <a:t>06.04.2025</a:t>
            </a:fld>
            <a:endParaRPr lang="nb-NO"/>
          </a:p>
        </p:txBody>
      </p:sp>
      <p:sp>
        <p:nvSpPr>
          <p:cNvPr id="4" name="Plassholder for bunntekst 3">
            <a:extLst>
              <a:ext uri="{FF2B5EF4-FFF2-40B4-BE49-F238E27FC236}">
                <a16:creationId xmlns:a16="http://schemas.microsoft.com/office/drawing/2014/main" id="{14843A57-403B-004B-AED2-CF7AC4960C5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E4D75C-D53E-5440-A2B1-1B30FE7F6DD5}"/>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2057294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B70C4B1-2E67-9F48-B935-81FC88DF603F}"/>
              </a:ext>
            </a:extLst>
          </p:cNvPr>
          <p:cNvSpPr>
            <a:spLocks noGrp="1"/>
          </p:cNvSpPr>
          <p:nvPr>
            <p:ph type="dt" sz="half" idx="10"/>
          </p:nvPr>
        </p:nvSpPr>
        <p:spPr/>
        <p:txBody>
          <a:bodyPr/>
          <a:lstStyle/>
          <a:p>
            <a:fld id="{AF26DAF9-D2C5-FB41-9D25-B7A7AAE2010D}" type="datetimeFigureOut">
              <a:rPr lang="nb-NO" smtClean="0"/>
              <a:t>06.04.2025</a:t>
            </a:fld>
            <a:endParaRPr lang="nb-NO"/>
          </a:p>
        </p:txBody>
      </p:sp>
      <p:sp>
        <p:nvSpPr>
          <p:cNvPr id="3" name="Plassholder for bunntekst 2">
            <a:extLst>
              <a:ext uri="{FF2B5EF4-FFF2-40B4-BE49-F238E27FC236}">
                <a16:creationId xmlns:a16="http://schemas.microsoft.com/office/drawing/2014/main" id="{59993ACE-3901-6945-9282-A07378E8D57E}"/>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737DA79-5D7D-484D-9927-283131FAC1A1}"/>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1391638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31E8A3-412B-E240-81C3-FF25A1FD6A0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023FB7E-0D34-5543-A8BF-5B5D626879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1098B8B-CC32-0743-B5C1-6FDCE4614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042E17B-F195-124A-AFCA-D2BC587B7135}"/>
              </a:ext>
            </a:extLst>
          </p:cNvPr>
          <p:cNvSpPr>
            <a:spLocks noGrp="1"/>
          </p:cNvSpPr>
          <p:nvPr>
            <p:ph type="dt" sz="half" idx="10"/>
          </p:nvPr>
        </p:nvSpPr>
        <p:spPr/>
        <p:txBody>
          <a:bodyPr/>
          <a:lstStyle/>
          <a:p>
            <a:fld id="{AF26DAF9-D2C5-FB41-9D25-B7A7AAE2010D}" type="datetimeFigureOut">
              <a:rPr lang="nb-NO" smtClean="0"/>
              <a:t>06.04.2025</a:t>
            </a:fld>
            <a:endParaRPr lang="nb-NO"/>
          </a:p>
        </p:txBody>
      </p:sp>
      <p:sp>
        <p:nvSpPr>
          <p:cNvPr id="6" name="Plassholder for bunntekst 5">
            <a:extLst>
              <a:ext uri="{FF2B5EF4-FFF2-40B4-BE49-F238E27FC236}">
                <a16:creationId xmlns:a16="http://schemas.microsoft.com/office/drawing/2014/main" id="{120C19C0-0E01-9F4E-8F10-95586C9EA46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A5BED6F-6B7E-2848-A6A3-BB9EB2C4B659}"/>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134065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D4C9-614E-8DA5-3492-4C974CF1E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C693E1-2184-C568-EF7C-FEDBFF6BDF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3EF60-F281-8DE8-E3A3-CD834248BF52}"/>
              </a:ext>
            </a:extLst>
          </p:cNvPr>
          <p:cNvSpPr>
            <a:spLocks noGrp="1"/>
          </p:cNvSpPr>
          <p:nvPr>
            <p:ph type="dt" sz="half" idx="10"/>
          </p:nvPr>
        </p:nvSpPr>
        <p:spPr/>
        <p:txBody>
          <a:bodyPr/>
          <a:lstStyle/>
          <a:p>
            <a:fld id="{533D0910-BEBA-0B40-A5E2-ACD480F1F401}" type="datetimeFigureOut">
              <a:rPr lang="en-US" smtClean="0"/>
              <a:t>4/6/25</a:t>
            </a:fld>
            <a:endParaRPr lang="en-US"/>
          </a:p>
        </p:txBody>
      </p:sp>
      <p:sp>
        <p:nvSpPr>
          <p:cNvPr id="5" name="Footer Placeholder 4">
            <a:extLst>
              <a:ext uri="{FF2B5EF4-FFF2-40B4-BE49-F238E27FC236}">
                <a16:creationId xmlns:a16="http://schemas.microsoft.com/office/drawing/2014/main" id="{99C37398-B35F-D7C3-D9C1-73890209A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B9BD3E-8633-A352-DD37-1ED47E5399EF}"/>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2304307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6C8519-9430-E74B-8A75-5CFF7315851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DEE4006-2D54-4D45-AE74-D7210E8488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E1D4CA24-C792-DF4A-AC08-F794539F48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CB268BA-1925-AC4D-AC3D-293F86FF21BB}"/>
              </a:ext>
            </a:extLst>
          </p:cNvPr>
          <p:cNvSpPr>
            <a:spLocks noGrp="1"/>
          </p:cNvSpPr>
          <p:nvPr>
            <p:ph type="dt" sz="half" idx="10"/>
          </p:nvPr>
        </p:nvSpPr>
        <p:spPr/>
        <p:txBody>
          <a:bodyPr/>
          <a:lstStyle/>
          <a:p>
            <a:fld id="{AF26DAF9-D2C5-FB41-9D25-B7A7AAE2010D}" type="datetimeFigureOut">
              <a:rPr lang="nb-NO" smtClean="0"/>
              <a:t>06.04.2025</a:t>
            </a:fld>
            <a:endParaRPr lang="nb-NO"/>
          </a:p>
        </p:txBody>
      </p:sp>
      <p:sp>
        <p:nvSpPr>
          <p:cNvPr id="6" name="Plassholder for bunntekst 5">
            <a:extLst>
              <a:ext uri="{FF2B5EF4-FFF2-40B4-BE49-F238E27FC236}">
                <a16:creationId xmlns:a16="http://schemas.microsoft.com/office/drawing/2014/main" id="{715AA8C3-649C-5647-9055-806B67378BA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17ABEAF-78CC-F443-8241-6C600961B2BF}"/>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515670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2F6299-B1BE-4748-8F11-CE5DDA1E38A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963CFAF0-1CB5-1C43-8E8A-1086AE970186}"/>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39D1E7E-5E4C-DC42-93E6-7B66E7C87F5A}"/>
              </a:ext>
            </a:extLst>
          </p:cNvPr>
          <p:cNvSpPr>
            <a:spLocks noGrp="1"/>
          </p:cNvSpPr>
          <p:nvPr>
            <p:ph type="dt" sz="half" idx="10"/>
          </p:nvPr>
        </p:nvSpPr>
        <p:spPr/>
        <p:txBody>
          <a:bodyPr/>
          <a:lstStyle/>
          <a:p>
            <a:fld id="{AF26DAF9-D2C5-FB41-9D25-B7A7AAE2010D}" type="datetimeFigureOut">
              <a:rPr lang="nb-NO" smtClean="0"/>
              <a:t>06.04.2025</a:t>
            </a:fld>
            <a:endParaRPr lang="nb-NO"/>
          </a:p>
        </p:txBody>
      </p:sp>
      <p:sp>
        <p:nvSpPr>
          <p:cNvPr id="5" name="Plassholder for bunntekst 4">
            <a:extLst>
              <a:ext uri="{FF2B5EF4-FFF2-40B4-BE49-F238E27FC236}">
                <a16:creationId xmlns:a16="http://schemas.microsoft.com/office/drawing/2014/main" id="{84D4AB46-87E3-B24E-989F-29FE15BE6CB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CFCA69C-30F2-3742-B746-1179B7C3FF32}"/>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2814408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EF2913C-24A7-434D-ADF8-2EA5AC809245}"/>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9ABC504-416E-BC42-8ABD-0B92403CAB0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DAEACE8-67EF-5B40-B2C5-6F14A40B0F6D}"/>
              </a:ext>
            </a:extLst>
          </p:cNvPr>
          <p:cNvSpPr>
            <a:spLocks noGrp="1"/>
          </p:cNvSpPr>
          <p:nvPr>
            <p:ph type="dt" sz="half" idx="10"/>
          </p:nvPr>
        </p:nvSpPr>
        <p:spPr/>
        <p:txBody>
          <a:bodyPr/>
          <a:lstStyle/>
          <a:p>
            <a:fld id="{AF26DAF9-D2C5-FB41-9D25-B7A7AAE2010D}" type="datetimeFigureOut">
              <a:rPr lang="nb-NO" smtClean="0"/>
              <a:t>06.04.2025</a:t>
            </a:fld>
            <a:endParaRPr lang="nb-NO"/>
          </a:p>
        </p:txBody>
      </p:sp>
      <p:sp>
        <p:nvSpPr>
          <p:cNvPr id="5" name="Plassholder for bunntekst 4">
            <a:extLst>
              <a:ext uri="{FF2B5EF4-FFF2-40B4-BE49-F238E27FC236}">
                <a16:creationId xmlns:a16="http://schemas.microsoft.com/office/drawing/2014/main" id="{E9F4AD5C-17FB-C446-8D34-3AB2051D78A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F95E1AA-A676-A145-B7B5-E216F2171CC5}"/>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4173421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5C29-983E-86DE-A589-9ED3CCA146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D8BA6B-3651-0953-4BA4-06B5141DD7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8EA660-5F24-DC0C-FD2F-FA9A75B5AB0A}"/>
              </a:ext>
            </a:extLst>
          </p:cNvPr>
          <p:cNvSpPr>
            <a:spLocks noGrp="1"/>
          </p:cNvSpPr>
          <p:nvPr>
            <p:ph type="dt" sz="half" idx="10"/>
          </p:nvPr>
        </p:nvSpPr>
        <p:spPr/>
        <p:txBody>
          <a:bodyPr/>
          <a:lstStyle/>
          <a:p>
            <a:fld id="{533D0910-BEBA-0B40-A5E2-ACD480F1F401}" type="datetimeFigureOut">
              <a:rPr lang="en-US" smtClean="0"/>
              <a:t>4/6/25</a:t>
            </a:fld>
            <a:endParaRPr lang="en-US"/>
          </a:p>
        </p:txBody>
      </p:sp>
      <p:sp>
        <p:nvSpPr>
          <p:cNvPr id="5" name="Footer Placeholder 4">
            <a:extLst>
              <a:ext uri="{FF2B5EF4-FFF2-40B4-BE49-F238E27FC236}">
                <a16:creationId xmlns:a16="http://schemas.microsoft.com/office/drawing/2014/main" id="{B14B19A9-F677-0900-BA97-C39B43FCF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8FD07-C74B-0EBD-36EF-13565F0F591F}"/>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4032336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4C152-0674-69DA-CB25-2A66B867CF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E6D7DA-09D9-7A1C-374C-1C03223F60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68128F-08BE-54A9-0CF1-F7C71C7C3E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1BA9E3-521B-55E1-03D7-79DDF3B30ECF}"/>
              </a:ext>
            </a:extLst>
          </p:cNvPr>
          <p:cNvSpPr>
            <a:spLocks noGrp="1"/>
          </p:cNvSpPr>
          <p:nvPr>
            <p:ph type="dt" sz="half" idx="10"/>
          </p:nvPr>
        </p:nvSpPr>
        <p:spPr/>
        <p:txBody>
          <a:bodyPr/>
          <a:lstStyle/>
          <a:p>
            <a:fld id="{533D0910-BEBA-0B40-A5E2-ACD480F1F401}" type="datetimeFigureOut">
              <a:rPr lang="en-US" smtClean="0"/>
              <a:t>4/6/25</a:t>
            </a:fld>
            <a:endParaRPr lang="en-US"/>
          </a:p>
        </p:txBody>
      </p:sp>
      <p:sp>
        <p:nvSpPr>
          <p:cNvPr id="6" name="Footer Placeholder 5">
            <a:extLst>
              <a:ext uri="{FF2B5EF4-FFF2-40B4-BE49-F238E27FC236}">
                <a16:creationId xmlns:a16="http://schemas.microsoft.com/office/drawing/2014/main" id="{29C3F1D0-35E2-BBF1-05E5-F280A3C7B8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EA5922-88E0-D8AF-ECC5-C975EB3EE4C6}"/>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2914693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4804B-D6E6-FE07-AA5A-F612B4B3BD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253097-AA18-D90F-C793-666F685128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40CC8A-A51F-9D29-939D-DBB1919889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9FE66F-4D9F-109D-FA0A-44A295E4C7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1827E4-CF66-FEE1-13EE-0AC4DDE113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2DAD12-63CA-5462-733D-45EAE1620CF2}"/>
              </a:ext>
            </a:extLst>
          </p:cNvPr>
          <p:cNvSpPr>
            <a:spLocks noGrp="1"/>
          </p:cNvSpPr>
          <p:nvPr>
            <p:ph type="dt" sz="half" idx="10"/>
          </p:nvPr>
        </p:nvSpPr>
        <p:spPr/>
        <p:txBody>
          <a:bodyPr/>
          <a:lstStyle/>
          <a:p>
            <a:fld id="{533D0910-BEBA-0B40-A5E2-ACD480F1F401}" type="datetimeFigureOut">
              <a:rPr lang="en-US" smtClean="0"/>
              <a:t>4/6/25</a:t>
            </a:fld>
            <a:endParaRPr lang="en-US"/>
          </a:p>
        </p:txBody>
      </p:sp>
      <p:sp>
        <p:nvSpPr>
          <p:cNvPr id="8" name="Footer Placeholder 7">
            <a:extLst>
              <a:ext uri="{FF2B5EF4-FFF2-40B4-BE49-F238E27FC236}">
                <a16:creationId xmlns:a16="http://schemas.microsoft.com/office/drawing/2014/main" id="{422DFE8D-6004-ABCD-E349-D86D653A52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F319C9-0132-FD17-029C-7630039E000C}"/>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3898797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7035-3A54-2ED5-BE31-A9BF1BDFDB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8427C5-5B04-E72E-4C3C-A801C5B3B24C}"/>
              </a:ext>
            </a:extLst>
          </p:cNvPr>
          <p:cNvSpPr>
            <a:spLocks noGrp="1"/>
          </p:cNvSpPr>
          <p:nvPr>
            <p:ph type="dt" sz="half" idx="10"/>
          </p:nvPr>
        </p:nvSpPr>
        <p:spPr/>
        <p:txBody>
          <a:bodyPr/>
          <a:lstStyle/>
          <a:p>
            <a:fld id="{533D0910-BEBA-0B40-A5E2-ACD480F1F401}" type="datetimeFigureOut">
              <a:rPr lang="en-US" smtClean="0"/>
              <a:t>4/6/25</a:t>
            </a:fld>
            <a:endParaRPr lang="en-US"/>
          </a:p>
        </p:txBody>
      </p:sp>
      <p:sp>
        <p:nvSpPr>
          <p:cNvPr id="4" name="Footer Placeholder 3">
            <a:extLst>
              <a:ext uri="{FF2B5EF4-FFF2-40B4-BE49-F238E27FC236}">
                <a16:creationId xmlns:a16="http://schemas.microsoft.com/office/drawing/2014/main" id="{FB75B09A-D73C-73EC-78CA-E057E4224E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A8FED4-A184-861C-2E03-5E84289718D9}"/>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4122016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A5480F-6B8A-C7EF-1757-0B5A148B22D4}"/>
              </a:ext>
            </a:extLst>
          </p:cNvPr>
          <p:cNvSpPr>
            <a:spLocks noGrp="1"/>
          </p:cNvSpPr>
          <p:nvPr>
            <p:ph type="dt" sz="half" idx="10"/>
          </p:nvPr>
        </p:nvSpPr>
        <p:spPr/>
        <p:txBody>
          <a:bodyPr/>
          <a:lstStyle/>
          <a:p>
            <a:fld id="{533D0910-BEBA-0B40-A5E2-ACD480F1F401}" type="datetimeFigureOut">
              <a:rPr lang="en-US" smtClean="0"/>
              <a:t>4/6/25</a:t>
            </a:fld>
            <a:endParaRPr lang="en-US"/>
          </a:p>
        </p:txBody>
      </p:sp>
      <p:sp>
        <p:nvSpPr>
          <p:cNvPr id="3" name="Footer Placeholder 2">
            <a:extLst>
              <a:ext uri="{FF2B5EF4-FFF2-40B4-BE49-F238E27FC236}">
                <a16:creationId xmlns:a16="http://schemas.microsoft.com/office/drawing/2014/main" id="{215F10F7-02AB-5704-0CD3-C34EFB54F0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980332-F29D-A409-29C9-D6485D0BEEB1}"/>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542562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3F526-2825-870A-73D7-24DF67E87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03AA6C-501D-7252-7AF5-B97E608067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3D146-778D-9CD6-3F1A-BBC11BD34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223422-A3CD-A4E5-895D-2C78EB861943}"/>
              </a:ext>
            </a:extLst>
          </p:cNvPr>
          <p:cNvSpPr>
            <a:spLocks noGrp="1"/>
          </p:cNvSpPr>
          <p:nvPr>
            <p:ph type="dt" sz="half" idx="10"/>
          </p:nvPr>
        </p:nvSpPr>
        <p:spPr/>
        <p:txBody>
          <a:bodyPr/>
          <a:lstStyle/>
          <a:p>
            <a:fld id="{533D0910-BEBA-0B40-A5E2-ACD480F1F401}" type="datetimeFigureOut">
              <a:rPr lang="en-US" smtClean="0"/>
              <a:t>4/6/25</a:t>
            </a:fld>
            <a:endParaRPr lang="en-US"/>
          </a:p>
        </p:txBody>
      </p:sp>
      <p:sp>
        <p:nvSpPr>
          <p:cNvPr id="6" name="Footer Placeholder 5">
            <a:extLst>
              <a:ext uri="{FF2B5EF4-FFF2-40B4-BE49-F238E27FC236}">
                <a16:creationId xmlns:a16="http://schemas.microsoft.com/office/drawing/2014/main" id="{A5A9B044-2510-D540-E5BB-750C77CC9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FF6C74-5E45-BF8E-78CF-771BFBC886EF}"/>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2579600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DDAAE-2C1D-6434-3BE9-D63926E4F7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987390-8E9E-B3DD-6DAE-6E10C2A08D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780E6D-F50A-06BA-3971-44AEE0486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E3E005-0824-167B-4685-03BB76FE35BB}"/>
              </a:ext>
            </a:extLst>
          </p:cNvPr>
          <p:cNvSpPr>
            <a:spLocks noGrp="1"/>
          </p:cNvSpPr>
          <p:nvPr>
            <p:ph type="dt" sz="half" idx="10"/>
          </p:nvPr>
        </p:nvSpPr>
        <p:spPr/>
        <p:txBody>
          <a:bodyPr/>
          <a:lstStyle/>
          <a:p>
            <a:fld id="{533D0910-BEBA-0B40-A5E2-ACD480F1F401}" type="datetimeFigureOut">
              <a:rPr lang="en-US" smtClean="0"/>
              <a:t>4/6/25</a:t>
            </a:fld>
            <a:endParaRPr lang="en-US"/>
          </a:p>
        </p:txBody>
      </p:sp>
      <p:sp>
        <p:nvSpPr>
          <p:cNvPr id="6" name="Footer Placeholder 5">
            <a:extLst>
              <a:ext uri="{FF2B5EF4-FFF2-40B4-BE49-F238E27FC236}">
                <a16:creationId xmlns:a16="http://schemas.microsoft.com/office/drawing/2014/main" id="{122A59CC-5917-9148-74EC-AFE16C771C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E6DB0-F186-892D-5824-20AD6D598D87}"/>
              </a:ext>
            </a:extLst>
          </p:cNvPr>
          <p:cNvSpPr>
            <a:spLocks noGrp="1"/>
          </p:cNvSpPr>
          <p:nvPr>
            <p:ph type="sldNum" sz="quarter" idx="12"/>
          </p:nvPr>
        </p:nvSpPr>
        <p:spPr/>
        <p:txBody>
          <a:bodyPr/>
          <a:lstStyle/>
          <a:p>
            <a:fld id="{8EC66209-38D6-4043-B4D3-5561C5CDCE34}" type="slidenum">
              <a:rPr lang="en-US" smtClean="0"/>
              <a:t>‹#›</a:t>
            </a:fld>
            <a:endParaRPr lang="en-US"/>
          </a:p>
        </p:txBody>
      </p:sp>
    </p:spTree>
    <p:extLst>
      <p:ext uri="{BB962C8B-B14F-4D97-AF65-F5344CB8AC3E}">
        <p14:creationId xmlns:p14="http://schemas.microsoft.com/office/powerpoint/2010/main" val="2643423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46D4B6-7C2F-18A5-B91F-C4291EE598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2F3AF9-28A7-EED4-BA2B-9F1A747B88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9A147A-8663-697A-C11F-3514CF3AA8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3D0910-BEBA-0B40-A5E2-ACD480F1F401}" type="datetimeFigureOut">
              <a:rPr lang="en-US" smtClean="0"/>
              <a:t>4/6/25</a:t>
            </a:fld>
            <a:endParaRPr lang="en-US"/>
          </a:p>
        </p:txBody>
      </p:sp>
      <p:sp>
        <p:nvSpPr>
          <p:cNvPr id="5" name="Footer Placeholder 4">
            <a:extLst>
              <a:ext uri="{FF2B5EF4-FFF2-40B4-BE49-F238E27FC236}">
                <a16:creationId xmlns:a16="http://schemas.microsoft.com/office/drawing/2014/main" id="{AF83D9EE-BC11-D848-3022-F84660790D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D701CF-E379-4A9E-7BC7-B6062898AA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C66209-38D6-4043-B4D3-5561C5CDCE34}" type="slidenum">
              <a:rPr lang="en-US" smtClean="0"/>
              <a:t>‹#›</a:t>
            </a:fld>
            <a:endParaRPr lang="en-US"/>
          </a:p>
        </p:txBody>
      </p:sp>
    </p:spTree>
    <p:extLst>
      <p:ext uri="{BB962C8B-B14F-4D97-AF65-F5344CB8AC3E}">
        <p14:creationId xmlns:p14="http://schemas.microsoft.com/office/powerpoint/2010/main" val="1408934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B9C6C00-FB24-664B-AC4B-C096F2AA55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148AD44-17B1-4446-9ED5-4B48A93A5D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2EDEBAB-A63F-5E45-9258-7AF7F2D6DB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6DAF9-D2C5-FB41-9D25-B7A7AAE2010D}" type="datetimeFigureOut">
              <a:rPr lang="nb-NO" smtClean="0"/>
              <a:t>06.04.2025</a:t>
            </a:fld>
            <a:endParaRPr lang="nb-NO"/>
          </a:p>
        </p:txBody>
      </p:sp>
      <p:sp>
        <p:nvSpPr>
          <p:cNvPr id="5" name="Plassholder for bunntekst 4">
            <a:extLst>
              <a:ext uri="{FF2B5EF4-FFF2-40B4-BE49-F238E27FC236}">
                <a16:creationId xmlns:a16="http://schemas.microsoft.com/office/drawing/2014/main" id="{224089EA-D2B5-A643-B2F8-C9C1AA771E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6E93DA1-9017-E141-BD2A-16ADEFA1AC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A2CFC5-9203-3B45-B4F6-586BA8461FD0}" type="slidenum">
              <a:rPr lang="nb-NO" smtClean="0"/>
              <a:t>‹#›</a:t>
            </a:fld>
            <a:endParaRPr lang="nb-NO"/>
          </a:p>
        </p:txBody>
      </p:sp>
    </p:spTree>
    <p:extLst>
      <p:ext uri="{BB962C8B-B14F-4D97-AF65-F5344CB8AC3E}">
        <p14:creationId xmlns:p14="http://schemas.microsoft.com/office/powerpoint/2010/main" val="700923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muckraker.no/"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customXml" Target="../ink/ink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customXml" Target="../ink/ink4.xml"/><Relationship Id="rId4" Type="http://schemas.openxmlformats.org/officeDocument/2006/relationships/image" Target="../media/image120.png"/></Relationships>
</file>

<file path=ppt/slides/_rels/slide22.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ustomXml" Target="../ink/ink6.xml"/><Relationship Id="rId4" Type="http://schemas.openxmlformats.org/officeDocument/2006/relationships/image" Target="../media/image150.png"/></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customXml" Target="../ink/ink12.xml"/><Relationship Id="rId17" Type="http://schemas.openxmlformats.org/officeDocument/2006/relationships/image" Target="../media/image25.png"/><Relationship Id="rId2" Type="http://schemas.openxmlformats.org/officeDocument/2006/relationships/customXml" Target="../ink/ink7.xml"/><Relationship Id="rId16" Type="http://schemas.openxmlformats.org/officeDocument/2006/relationships/customXml" Target="../ink/ink14.xml"/><Relationship Id="rId1" Type="http://schemas.openxmlformats.org/officeDocument/2006/relationships/slideLayout" Target="../slideLayouts/slideLayout2.xml"/><Relationship Id="rId6" Type="http://schemas.openxmlformats.org/officeDocument/2006/relationships/customXml" Target="../ink/ink9.xml"/><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customXml" Target="../ink/ink11.xml"/><Relationship Id="rId4" Type="http://schemas.openxmlformats.org/officeDocument/2006/relationships/customXml" Target="../ink/ink8.xml"/><Relationship Id="rId9" Type="http://schemas.openxmlformats.org/officeDocument/2006/relationships/image" Target="../media/image21.png"/><Relationship Id="rId14" Type="http://schemas.openxmlformats.org/officeDocument/2006/relationships/customXml" Target="../ink/ink1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customXml" Target="../ink/ink15.xml"/><Relationship Id="rId7" Type="http://schemas.openxmlformats.org/officeDocument/2006/relationships/customXml" Target="../ink/ink17.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customXml" Target="../ink/ink16.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customXml" Target="../ink/ink19.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8" Type="http://schemas.openxmlformats.org/officeDocument/2006/relationships/customXml" Target="../ink/ink23.xml"/><Relationship Id="rId13"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customXml" Target="../ink/ink25.xml"/><Relationship Id="rId2" Type="http://schemas.openxmlformats.org/officeDocument/2006/relationships/customXml" Target="../ink/ink20.xml"/><Relationship Id="rId1" Type="http://schemas.openxmlformats.org/officeDocument/2006/relationships/slideLayout" Target="../slideLayouts/slideLayout2.xml"/><Relationship Id="rId6" Type="http://schemas.openxmlformats.org/officeDocument/2006/relationships/customXml" Target="../ink/ink22.xml"/><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customXml" Target="../ink/ink24.xml"/><Relationship Id="rId4" Type="http://schemas.openxmlformats.org/officeDocument/2006/relationships/customXml" Target="../ink/ink21.xml"/><Relationship Id="rId9"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customXml" Target="../ink/ink27.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customXml" Target="../ink/ink29.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customXml" Target="../ink/ink33.xml"/><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customXml" Target="../ink/ink32.xml"/><Relationship Id="rId5" Type="http://schemas.openxmlformats.org/officeDocument/2006/relationships/image" Target="../media/image53.png"/><Relationship Id="rId4" Type="http://schemas.openxmlformats.org/officeDocument/2006/relationships/customXml" Target="../ink/ink31.xml"/><Relationship Id="rId9"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customXml" Target="../ink/ink35.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8" Type="http://schemas.openxmlformats.org/officeDocument/2006/relationships/customXml" Target="../ink/ink38.xml"/><Relationship Id="rId13" Type="http://schemas.openxmlformats.org/officeDocument/2006/relationships/image" Target="../media/image62.png"/><Relationship Id="rId18" Type="http://schemas.openxmlformats.org/officeDocument/2006/relationships/customXml" Target="../ink/ink43.xml"/><Relationship Id="rId3" Type="http://schemas.openxmlformats.org/officeDocument/2006/relationships/image" Target="../media/image59.png"/><Relationship Id="rId21" Type="http://schemas.openxmlformats.org/officeDocument/2006/relationships/image" Target="../media/image66.png"/><Relationship Id="rId7" Type="http://schemas.openxmlformats.org/officeDocument/2006/relationships/image" Target="../media/image590.png"/><Relationship Id="rId12" Type="http://schemas.openxmlformats.org/officeDocument/2006/relationships/customXml" Target="../ink/ink40.xml"/><Relationship Id="rId17" Type="http://schemas.openxmlformats.org/officeDocument/2006/relationships/image" Target="../media/image64.png"/><Relationship Id="rId2" Type="http://schemas.openxmlformats.org/officeDocument/2006/relationships/image" Target="../media/image58.png"/><Relationship Id="rId16" Type="http://schemas.openxmlformats.org/officeDocument/2006/relationships/customXml" Target="../ink/ink42.xml"/><Relationship Id="rId20" Type="http://schemas.openxmlformats.org/officeDocument/2006/relationships/customXml" Target="../ink/ink44.xml"/><Relationship Id="rId1" Type="http://schemas.openxmlformats.org/officeDocument/2006/relationships/slideLayout" Target="../slideLayouts/slideLayout2.xml"/><Relationship Id="rId6" Type="http://schemas.openxmlformats.org/officeDocument/2006/relationships/customXml" Target="../ink/ink37.xml"/><Relationship Id="rId11" Type="http://schemas.openxmlformats.org/officeDocument/2006/relationships/image" Target="../media/image61.png"/><Relationship Id="rId5" Type="http://schemas.openxmlformats.org/officeDocument/2006/relationships/image" Target="../media/image580.png"/><Relationship Id="rId15" Type="http://schemas.openxmlformats.org/officeDocument/2006/relationships/image" Target="../media/image63.png"/><Relationship Id="rId23" Type="http://schemas.openxmlformats.org/officeDocument/2006/relationships/image" Target="../media/image67.png"/><Relationship Id="rId10" Type="http://schemas.openxmlformats.org/officeDocument/2006/relationships/customXml" Target="../ink/ink39.xml"/><Relationship Id="rId19" Type="http://schemas.openxmlformats.org/officeDocument/2006/relationships/image" Target="../media/image65.png"/><Relationship Id="rId4" Type="http://schemas.openxmlformats.org/officeDocument/2006/relationships/customXml" Target="../ink/ink36.xml"/><Relationship Id="rId9" Type="http://schemas.openxmlformats.org/officeDocument/2006/relationships/image" Target="../media/image60.png"/><Relationship Id="rId14" Type="http://schemas.openxmlformats.org/officeDocument/2006/relationships/customXml" Target="../ink/ink41.xml"/><Relationship Id="rId22" Type="http://schemas.openxmlformats.org/officeDocument/2006/relationships/customXml" Target="../ink/ink45.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customXml" Target="../ink/ink46.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customXml" Target="../ink/ink47.xml"/><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customXml" Target="../ink/ink48.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customXml" Target="../ink/ink51.xml"/><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customXml" Target="../ink/ink50.xml"/><Relationship Id="rId11" Type="http://schemas.openxmlformats.org/officeDocument/2006/relationships/image" Target="../media/image83.png"/><Relationship Id="rId5" Type="http://schemas.openxmlformats.org/officeDocument/2006/relationships/image" Target="../media/image80.png"/><Relationship Id="rId10" Type="http://schemas.openxmlformats.org/officeDocument/2006/relationships/customXml" Target="../ink/ink52.xml"/><Relationship Id="rId4" Type="http://schemas.openxmlformats.org/officeDocument/2006/relationships/customXml" Target="../ink/ink49.xml"/><Relationship Id="rId9"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customXml" Target="../ink/ink54.xml"/><Relationship Id="rId5" Type="http://schemas.openxmlformats.org/officeDocument/2006/relationships/image" Target="../media/image85.png"/><Relationship Id="rId4" Type="http://schemas.openxmlformats.org/officeDocument/2006/relationships/customXml" Target="../ink/ink53.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870.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customXml" Target="../ink/ink56.xml"/><Relationship Id="rId5" Type="http://schemas.openxmlformats.org/officeDocument/2006/relationships/image" Target="../media/image860.png"/><Relationship Id="rId4" Type="http://schemas.openxmlformats.org/officeDocument/2006/relationships/customXml" Target="../ink/ink55.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8.xml.rels><?xml version="1.0" encoding="UTF-8" standalone="yes"?>
<Relationships xmlns="http://schemas.openxmlformats.org/package/2006/relationships"><Relationship Id="rId3" Type="http://schemas.openxmlformats.org/officeDocument/2006/relationships/customXml" Target="../ink/ink57.xml"/><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59.xml.rels><?xml version="1.0" encoding="UTF-8" standalone="yes"?>
<Relationships xmlns="http://schemas.openxmlformats.org/package/2006/relationships"><Relationship Id="rId3" Type="http://schemas.openxmlformats.org/officeDocument/2006/relationships/customXml" Target="../ink/ink58.xml"/><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B1538-EA41-97BF-9743-83DE636E6781}"/>
              </a:ext>
            </a:extLst>
          </p:cNvPr>
          <p:cNvSpPr>
            <a:spLocks noGrp="1"/>
          </p:cNvSpPr>
          <p:nvPr>
            <p:ph type="ctrTitle"/>
          </p:nvPr>
        </p:nvSpPr>
        <p:spPr>
          <a:xfrm>
            <a:off x="1075767" y="1188637"/>
            <a:ext cx="2988234" cy="4480726"/>
          </a:xfrm>
        </p:spPr>
        <p:txBody>
          <a:bodyPr vert="horz" lIns="91440" tIns="45720" rIns="91440" bIns="45720" rtlCol="0" anchor="ctr">
            <a:normAutofit/>
          </a:bodyPr>
          <a:lstStyle/>
          <a:p>
            <a:r>
              <a:rPr lang="en-US" sz="4400" kern="1200" dirty="0">
                <a:solidFill>
                  <a:schemeClr val="tx1"/>
                </a:solidFill>
                <a:latin typeface="+mj-lt"/>
                <a:ea typeface="+mj-ea"/>
                <a:cs typeface="+mj-cs"/>
              </a:rPr>
              <a:t>SKUP</a:t>
            </a:r>
            <a:br>
              <a:rPr lang="en-US" sz="4400" kern="1200" dirty="0">
                <a:solidFill>
                  <a:schemeClr val="tx1"/>
                </a:solidFill>
                <a:latin typeface="+mj-lt"/>
                <a:ea typeface="+mj-ea"/>
                <a:cs typeface="+mj-cs"/>
              </a:rPr>
            </a:br>
            <a:r>
              <a:rPr lang="en-US" sz="4400" kern="1200" dirty="0">
                <a:solidFill>
                  <a:schemeClr val="tx1"/>
                </a:solidFill>
                <a:latin typeface="+mj-lt"/>
                <a:ea typeface="+mj-ea"/>
                <a:cs typeface="+mj-cs"/>
              </a:rPr>
              <a:t>2025</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04DDFD5A-5FC6-10EB-DDBD-90D40BC5B3F3}"/>
              </a:ext>
            </a:extLst>
          </p:cNvPr>
          <p:cNvSpPr>
            <a:spLocks noGrp="1"/>
          </p:cNvSpPr>
          <p:nvPr>
            <p:ph type="subTitle" idx="1"/>
          </p:nvPr>
        </p:nvSpPr>
        <p:spPr>
          <a:xfrm>
            <a:off x="5255260" y="1648870"/>
            <a:ext cx="4702848" cy="3560260"/>
          </a:xfrm>
        </p:spPr>
        <p:txBody>
          <a:bodyPr vert="horz" lIns="91440" tIns="45720" rIns="91440" bIns="45720" rtlCol="0" anchor="ctr">
            <a:normAutofit/>
          </a:bodyPr>
          <a:lstStyle/>
          <a:p>
            <a:pPr algn="l"/>
            <a:r>
              <a:rPr lang="en-US" dirty="0"/>
              <a:t>Kyrre Kjellevold – </a:t>
            </a:r>
            <a:r>
              <a:rPr lang="en-US" dirty="0" err="1"/>
              <a:t>Gravejournalist</a:t>
            </a:r>
            <a:r>
              <a:rPr lang="en-US" dirty="0"/>
              <a:t> </a:t>
            </a:r>
            <a:r>
              <a:rPr lang="en-US" dirty="0" err="1"/>
              <a:t>i</a:t>
            </a:r>
            <a:r>
              <a:rPr lang="en-US" dirty="0"/>
              <a:t> NRK/</a:t>
            </a:r>
            <a:r>
              <a:rPr lang="en-US" dirty="0" err="1"/>
              <a:t>Førsteamanuensis</a:t>
            </a:r>
            <a:r>
              <a:rPr lang="en-US" dirty="0"/>
              <a:t> USN</a:t>
            </a:r>
          </a:p>
          <a:p>
            <a:pPr algn="l"/>
            <a:r>
              <a:rPr lang="en-US" dirty="0"/>
              <a:t>(PhD, </a:t>
            </a:r>
            <a:r>
              <a:rPr lang="en-US" dirty="0" err="1"/>
              <a:t>Siv.Øk</a:t>
            </a:r>
            <a:r>
              <a:rPr lang="en-US" dirty="0"/>
              <a:t>)</a:t>
            </a:r>
          </a:p>
          <a:p>
            <a:pPr algn="l"/>
            <a:endParaRPr lang="en-US" dirty="0"/>
          </a:p>
          <a:p>
            <a:pPr algn="l"/>
            <a:r>
              <a:rPr lang="en-US" dirty="0" err="1"/>
              <a:t>Sjekk</a:t>
            </a:r>
            <a:r>
              <a:rPr lang="en-US" dirty="0"/>
              <a:t> </a:t>
            </a:r>
            <a:r>
              <a:rPr lang="en-US" dirty="0" err="1"/>
              <a:t>ut</a:t>
            </a:r>
            <a:r>
              <a:rPr lang="en-US" dirty="0"/>
              <a:t>:</a:t>
            </a:r>
          </a:p>
          <a:p>
            <a:pPr algn="l"/>
            <a:r>
              <a:rPr lang="en-US" dirty="0">
                <a:hlinkClick r:id="rId2"/>
              </a:rPr>
              <a:t>www.muckraker.no</a:t>
            </a:r>
            <a:endParaRPr lang="en-US" dirty="0"/>
          </a:p>
        </p:txBody>
      </p:sp>
    </p:spTree>
    <p:extLst>
      <p:ext uri="{BB962C8B-B14F-4D97-AF65-F5344CB8AC3E}">
        <p14:creationId xmlns:p14="http://schemas.microsoft.com/office/powerpoint/2010/main" val="1201893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373BA42-928E-2D95-0635-A738AD3AE965}"/>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a:solidFill>
                  <a:schemeClr val="tx1"/>
                </a:solidFill>
                <a:latin typeface="+mj-lt"/>
                <a:ea typeface="+mj-ea"/>
                <a:cs typeface="+mj-cs"/>
              </a:rPr>
              <a:t>Inntektsmanipulasjon</a:t>
            </a:r>
          </a:p>
        </p:txBody>
      </p:sp>
      <p:sp>
        <p:nvSpPr>
          <p:cNvPr id="5" name="Text Placeholder 4">
            <a:extLst>
              <a:ext uri="{FF2B5EF4-FFF2-40B4-BE49-F238E27FC236}">
                <a16:creationId xmlns:a16="http://schemas.microsoft.com/office/drawing/2014/main" id="{893C1AE6-48FE-297E-B7CC-FCB67C902E39}"/>
              </a:ext>
            </a:extLst>
          </p:cNvPr>
          <p:cNvSpPr>
            <a:spLocks noGrp="1"/>
          </p:cNvSpPr>
          <p:nvPr>
            <p:ph type="body" idx="1"/>
          </p:nvPr>
        </p:nvSpPr>
        <p:spPr>
          <a:xfrm>
            <a:off x="1524000" y="5514052"/>
            <a:ext cx="9144000" cy="651910"/>
          </a:xfrm>
        </p:spPr>
        <p:txBody>
          <a:bodyPr vert="horz" lIns="91440" tIns="45720" rIns="91440" bIns="45720" rtlCol="0" anchor="ctr">
            <a:normAutofit/>
          </a:bodyPr>
          <a:lstStyle/>
          <a:p>
            <a:pPr algn="ctr"/>
            <a:endParaRPr lang="en-US" sz="2400" kern="1200">
              <a:solidFill>
                <a:schemeClr val="tx1"/>
              </a:solidFill>
              <a:latin typeface="+mn-lt"/>
              <a:ea typeface="+mn-ea"/>
              <a:cs typeface="+mn-cs"/>
            </a:endParaRP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330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6"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 name="Freeform: Shape 19">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20">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 name="Title 3">
            <a:extLst>
              <a:ext uri="{FF2B5EF4-FFF2-40B4-BE49-F238E27FC236}">
                <a16:creationId xmlns:a16="http://schemas.microsoft.com/office/drawing/2014/main" id="{4D9D1094-1F60-DEC0-2876-C0D7BC5BC1FD}"/>
              </a:ext>
            </a:extLst>
          </p:cNvPr>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Kundefordringer</a:t>
            </a:r>
          </a:p>
        </p:txBody>
      </p:sp>
      <p:graphicFrame>
        <p:nvGraphicFramePr>
          <p:cNvPr id="33" name="Content Placeholder 4">
            <a:extLst>
              <a:ext uri="{FF2B5EF4-FFF2-40B4-BE49-F238E27FC236}">
                <a16:creationId xmlns:a16="http://schemas.microsoft.com/office/drawing/2014/main" id="{93126497-274F-8381-F2F9-915C438C23ED}"/>
              </a:ext>
            </a:extLst>
          </p:cNvPr>
          <p:cNvGraphicFramePr>
            <a:graphicFrameLocks noGrp="1"/>
          </p:cNvGraphicFramePr>
          <p:nvPr>
            <p:ph idx="1"/>
            <p:extLst>
              <p:ext uri="{D42A27DB-BD31-4B8C-83A1-F6EECF244321}">
                <p14:modId xmlns:p14="http://schemas.microsoft.com/office/powerpoint/2010/main" val="1708293942"/>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2445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A1FD5AF8-3686-0755-277E-14885C901653}"/>
              </a:ext>
            </a:extLst>
          </p:cNvPr>
          <p:cNvPicPr>
            <a:picLocks noGrp="1" noChangeAspect="1"/>
          </p:cNvPicPr>
          <p:nvPr>
            <p:ph idx="1"/>
          </p:nvPr>
        </p:nvPicPr>
        <p:blipFill>
          <a:blip r:embed="rId2"/>
          <a:stretch>
            <a:fillRect/>
          </a:stretch>
        </p:blipFill>
        <p:spPr>
          <a:xfrm>
            <a:off x="643467" y="1070780"/>
            <a:ext cx="10905066" cy="4716438"/>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9958F7EB-DB7B-6092-BB4D-A9096C567E69}"/>
                  </a:ext>
                </a:extLst>
              </p14:cNvPr>
              <p14:cNvContentPartPr/>
              <p14:nvPr/>
            </p14:nvContentPartPr>
            <p14:xfrm>
              <a:off x="1052494" y="4792310"/>
              <a:ext cx="645840" cy="19440"/>
            </p14:xfrm>
          </p:contentPart>
        </mc:Choice>
        <mc:Fallback xmlns="">
          <p:pic>
            <p:nvPicPr>
              <p:cNvPr id="6" name="Ink 5">
                <a:extLst>
                  <a:ext uri="{FF2B5EF4-FFF2-40B4-BE49-F238E27FC236}">
                    <a16:creationId xmlns:a16="http://schemas.microsoft.com/office/drawing/2014/main" id="{9958F7EB-DB7B-6092-BB4D-A9096C567E69}"/>
                  </a:ext>
                </a:extLst>
              </p:cNvPr>
              <p:cNvPicPr/>
              <p:nvPr/>
            </p:nvPicPr>
            <p:blipFill>
              <a:blip r:embed="rId4"/>
              <a:stretch>
                <a:fillRect/>
              </a:stretch>
            </p:blipFill>
            <p:spPr>
              <a:xfrm>
                <a:off x="1046374" y="4786190"/>
                <a:ext cx="65808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F75443DD-928A-9B05-035F-C68E2B26066D}"/>
                  </a:ext>
                </a:extLst>
              </p14:cNvPr>
              <p14:cNvContentPartPr/>
              <p14:nvPr/>
            </p14:nvContentPartPr>
            <p14:xfrm>
              <a:off x="1010734" y="4155830"/>
              <a:ext cx="1200240" cy="267480"/>
            </p14:xfrm>
          </p:contentPart>
        </mc:Choice>
        <mc:Fallback xmlns="">
          <p:pic>
            <p:nvPicPr>
              <p:cNvPr id="7" name="Ink 6">
                <a:extLst>
                  <a:ext uri="{FF2B5EF4-FFF2-40B4-BE49-F238E27FC236}">
                    <a16:creationId xmlns:a16="http://schemas.microsoft.com/office/drawing/2014/main" id="{F75443DD-928A-9B05-035F-C68E2B26066D}"/>
                  </a:ext>
                </a:extLst>
              </p:cNvPr>
              <p:cNvPicPr/>
              <p:nvPr/>
            </p:nvPicPr>
            <p:blipFill>
              <a:blip r:embed="rId6"/>
              <a:stretch>
                <a:fillRect/>
              </a:stretch>
            </p:blipFill>
            <p:spPr>
              <a:xfrm>
                <a:off x="1004614" y="4149710"/>
                <a:ext cx="1212480" cy="279720"/>
              </a:xfrm>
              <a:prstGeom prst="rect">
                <a:avLst/>
              </a:prstGeom>
            </p:spPr>
          </p:pic>
        </mc:Fallback>
      </mc:AlternateContent>
    </p:spTree>
    <p:extLst>
      <p:ext uri="{BB962C8B-B14F-4D97-AF65-F5344CB8AC3E}">
        <p14:creationId xmlns:p14="http://schemas.microsoft.com/office/powerpoint/2010/main" val="2874585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387EDC-93FC-E950-7E4F-81504E582DF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A4EF76-DD04-9262-F25C-BD37AE718847}"/>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r>
              <a:rPr lang="en-US" sz="3200" kern="1200" dirty="0" err="1">
                <a:solidFill>
                  <a:schemeClr val="bg1"/>
                </a:solidFill>
                <a:latin typeface="+mj-lt"/>
                <a:ea typeface="+mj-ea"/>
                <a:cs typeface="+mj-cs"/>
              </a:rPr>
              <a:t>Dere</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kan</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sette</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opp</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en</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oversikt</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slik</a:t>
            </a:r>
            <a:r>
              <a:rPr lang="en-US" sz="3200" kern="1200" dirty="0">
                <a:solidFill>
                  <a:schemeClr val="bg1"/>
                </a:solidFill>
                <a:latin typeface="+mj-lt"/>
                <a:ea typeface="+mj-ea"/>
                <a:cs typeface="+mj-cs"/>
              </a:rPr>
              <a:t> man </a:t>
            </a:r>
            <a:r>
              <a:rPr lang="en-US" sz="3200" kern="1200" dirty="0" err="1">
                <a:solidFill>
                  <a:schemeClr val="bg1"/>
                </a:solidFill>
                <a:latin typeface="+mj-lt"/>
                <a:ea typeface="+mj-ea"/>
                <a:cs typeface="+mj-cs"/>
              </a:rPr>
              <a:t>gjorde</a:t>
            </a:r>
            <a:r>
              <a:rPr lang="en-US" sz="3200" kern="1200" dirty="0">
                <a:solidFill>
                  <a:schemeClr val="bg1"/>
                </a:solidFill>
                <a:latin typeface="+mj-lt"/>
                <a:ea typeface="+mj-ea"/>
                <a:cs typeface="+mj-cs"/>
              </a:rPr>
              <a:t> for </a:t>
            </a:r>
            <a:r>
              <a:rPr lang="en-US" sz="3200" kern="1200" dirty="0" err="1">
                <a:solidFill>
                  <a:schemeClr val="bg1"/>
                </a:solidFill>
                <a:latin typeface="+mj-lt"/>
                <a:ea typeface="+mj-ea"/>
                <a:cs typeface="+mj-cs"/>
              </a:rPr>
              <a:t>i</a:t>
            </a:r>
            <a:r>
              <a:rPr lang="en-US" sz="3200" kern="1200" dirty="0">
                <a:solidFill>
                  <a:schemeClr val="bg1"/>
                </a:solidFill>
                <a:latin typeface="+mj-lt"/>
                <a:ea typeface="+mj-ea"/>
                <a:cs typeface="+mj-cs"/>
              </a:rPr>
              <a:t> Kraft- </a:t>
            </a:r>
            <a:r>
              <a:rPr lang="en-US" sz="3200" kern="1200" dirty="0" err="1">
                <a:solidFill>
                  <a:schemeClr val="bg1"/>
                </a:solidFill>
                <a:latin typeface="+mj-lt"/>
                <a:ea typeface="+mj-ea"/>
                <a:cs typeface="+mj-cs"/>
              </a:rPr>
              <a:t>og</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kultursaken</a:t>
            </a:r>
            <a:endParaRPr lang="en-US" sz="3200" kern="1200" dirty="0">
              <a:solidFill>
                <a:schemeClr val="bg1"/>
              </a:solidFill>
              <a:latin typeface="+mj-lt"/>
              <a:ea typeface="+mj-ea"/>
              <a:cs typeface="+mj-cs"/>
            </a:endParaRPr>
          </a:p>
        </p:txBody>
      </p:sp>
      <p:pic>
        <p:nvPicPr>
          <p:cNvPr id="4" name="Plassholder for innhold 3" descr="Et bilde som inneholder bord&#10;&#10;Automatisk generert beskrivelse">
            <a:extLst>
              <a:ext uri="{FF2B5EF4-FFF2-40B4-BE49-F238E27FC236}">
                <a16:creationId xmlns:a16="http://schemas.microsoft.com/office/drawing/2014/main" id="{132E8095-9182-B8CC-11AA-F08957AD37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297" b="-2"/>
          <a:stretch/>
        </p:blipFill>
        <p:spPr>
          <a:xfrm>
            <a:off x="643467" y="1765563"/>
            <a:ext cx="10905066" cy="4213527"/>
          </a:xfrm>
          <a:prstGeom prst="rect">
            <a:avLst/>
          </a:prstGeom>
        </p:spPr>
      </p:pic>
    </p:spTree>
    <p:extLst>
      <p:ext uri="{BB962C8B-B14F-4D97-AF65-F5344CB8AC3E}">
        <p14:creationId xmlns:p14="http://schemas.microsoft.com/office/powerpoint/2010/main" val="1034236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5451F7-9F75-05AD-1DC0-2E44A66B6C5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000" kern="1200" dirty="0">
                <a:solidFill>
                  <a:schemeClr val="bg1"/>
                </a:solidFill>
                <a:latin typeface="+mj-lt"/>
                <a:ea typeface="+mj-ea"/>
                <a:cs typeface="+mj-cs"/>
              </a:rPr>
              <a:t>Dette ga </a:t>
            </a:r>
            <a:r>
              <a:rPr lang="en-US" sz="3000" kern="1200" dirty="0" err="1">
                <a:solidFill>
                  <a:schemeClr val="bg1"/>
                </a:solidFill>
                <a:latin typeface="+mj-lt"/>
                <a:ea typeface="+mj-ea"/>
                <a:cs typeface="+mj-cs"/>
              </a:rPr>
              <a:t>ikke</a:t>
            </a:r>
            <a:r>
              <a:rPr lang="en-US" sz="3000" kern="1200" dirty="0">
                <a:solidFill>
                  <a:schemeClr val="bg1"/>
                </a:solidFill>
                <a:latin typeface="+mj-lt"/>
                <a:ea typeface="+mj-ea"/>
                <a:cs typeface="+mj-cs"/>
              </a:rPr>
              <a:t> </a:t>
            </a:r>
            <a:r>
              <a:rPr lang="en-US" sz="3000" kern="1200" dirty="0" err="1">
                <a:solidFill>
                  <a:schemeClr val="bg1"/>
                </a:solidFill>
                <a:latin typeface="+mj-lt"/>
                <a:ea typeface="+mj-ea"/>
                <a:cs typeface="+mj-cs"/>
              </a:rPr>
              <a:t>økonomisk</a:t>
            </a:r>
            <a:r>
              <a:rPr lang="en-US" sz="3000" kern="1200" dirty="0">
                <a:solidFill>
                  <a:schemeClr val="bg1"/>
                </a:solidFill>
                <a:latin typeface="+mj-lt"/>
                <a:ea typeface="+mj-ea"/>
                <a:cs typeface="+mj-cs"/>
              </a:rPr>
              <a:t> </a:t>
            </a:r>
            <a:r>
              <a:rPr lang="en-US" sz="3000" kern="1200" dirty="0" err="1">
                <a:solidFill>
                  <a:schemeClr val="bg1"/>
                </a:solidFill>
                <a:latin typeface="+mj-lt"/>
                <a:ea typeface="+mj-ea"/>
                <a:cs typeface="+mj-cs"/>
              </a:rPr>
              <a:t>mening</a:t>
            </a:r>
            <a:endParaRPr lang="en-US" sz="3000" kern="1200" dirty="0">
              <a:solidFill>
                <a:schemeClr val="bg1"/>
              </a:solidFill>
              <a:latin typeface="+mj-lt"/>
              <a:ea typeface="+mj-ea"/>
              <a:cs typeface="+mj-cs"/>
            </a:endParaRPr>
          </a:p>
        </p:txBody>
      </p:sp>
      <p:pic>
        <p:nvPicPr>
          <p:cNvPr id="4" name="Plassholder for innhold 3">
            <a:extLst>
              <a:ext uri="{FF2B5EF4-FFF2-40B4-BE49-F238E27FC236}">
                <a16:creationId xmlns:a16="http://schemas.microsoft.com/office/drawing/2014/main" id="{184E583D-9CDF-C07A-D630-C66741658F2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7" r="7924" b="-2"/>
          <a:stretch/>
        </p:blipFill>
        <p:spPr>
          <a:xfrm>
            <a:off x="2320389" y="1675227"/>
            <a:ext cx="7551222" cy="4394199"/>
          </a:xfrm>
          <a:prstGeom prst="rect">
            <a:avLst/>
          </a:prstGeom>
        </p:spPr>
      </p:pic>
    </p:spTree>
    <p:extLst>
      <p:ext uri="{BB962C8B-B14F-4D97-AF65-F5344CB8AC3E}">
        <p14:creationId xmlns:p14="http://schemas.microsoft.com/office/powerpoint/2010/main" val="2732177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5C891-668A-6E20-E2E5-AD647806DE68}"/>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a:t>Verdien av regnskapet som hypotesebygger</a:t>
            </a:r>
          </a:p>
        </p:txBody>
      </p:sp>
      <p:pic>
        <p:nvPicPr>
          <p:cNvPr id="5" name="Content Placeholder 4" descr="A group of men standing in front of a black paint stroke&#10;&#10;AI-generated content may be incorrect.">
            <a:extLst>
              <a:ext uri="{FF2B5EF4-FFF2-40B4-BE49-F238E27FC236}">
                <a16:creationId xmlns:a16="http://schemas.microsoft.com/office/drawing/2014/main" id="{7E43FC13-A535-D23C-3281-887C01723D37}"/>
              </a:ext>
            </a:extLst>
          </p:cNvPr>
          <p:cNvPicPr>
            <a:picLocks noGrp="1" noChangeAspect="1"/>
          </p:cNvPicPr>
          <p:nvPr>
            <p:ph idx="1"/>
          </p:nvPr>
        </p:nvPicPr>
        <p:blipFill>
          <a:blip r:embed="rId2"/>
          <a:srcRect l="193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155096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6E18F-A3E0-0C95-C563-15F2375F1B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7100C6-04AE-ABEC-43F4-E014E3116249}"/>
              </a:ext>
            </a:extLst>
          </p:cNvPr>
          <p:cNvSpPr>
            <a:spLocks noGrp="1"/>
          </p:cNvSpPr>
          <p:nvPr>
            <p:ph type="title"/>
          </p:nvPr>
        </p:nvSpPr>
        <p:spPr>
          <a:xfrm>
            <a:off x="838200" y="365125"/>
            <a:ext cx="10515600" cy="1325563"/>
          </a:xfrm>
        </p:spPr>
        <p:txBody>
          <a:bodyPr>
            <a:normAutofit/>
          </a:bodyPr>
          <a:lstStyle/>
          <a:p>
            <a:r>
              <a:rPr lang="en-US" sz="3800"/>
              <a:t>Her fikk vi tips om omfattende ulovlig gråmarkedslån til de mest trengende i samfunnet</a:t>
            </a:r>
          </a:p>
        </p:txBody>
      </p:sp>
      <p:sp>
        <p:nvSpPr>
          <p:cNvPr id="3" name="Content Placeholder 2">
            <a:extLst>
              <a:ext uri="{FF2B5EF4-FFF2-40B4-BE49-F238E27FC236}">
                <a16:creationId xmlns:a16="http://schemas.microsoft.com/office/drawing/2014/main" id="{B8405D39-EE96-D43E-4809-C8736C62973A}"/>
              </a:ext>
            </a:extLst>
          </p:cNvPr>
          <p:cNvSpPr>
            <a:spLocks noGrp="1"/>
          </p:cNvSpPr>
          <p:nvPr>
            <p:ph idx="1"/>
          </p:nvPr>
        </p:nvSpPr>
        <p:spPr>
          <a:xfrm>
            <a:off x="838200" y="1929384"/>
            <a:ext cx="10515600" cy="4251960"/>
          </a:xfrm>
        </p:spPr>
        <p:txBody>
          <a:bodyPr>
            <a:normAutofit fontScale="92500" lnSpcReduction="20000"/>
          </a:bodyPr>
          <a:lstStyle/>
          <a:p>
            <a:r>
              <a:rPr lang="en-US" sz="2200" dirty="0" err="1"/>
              <a:t>Selskapet</a:t>
            </a:r>
            <a:r>
              <a:rPr lang="en-US" sz="2200" dirty="0"/>
              <a:t> CIM AS var </a:t>
            </a:r>
            <a:r>
              <a:rPr lang="en-US" sz="2200" dirty="0" err="1"/>
              <a:t>en</a:t>
            </a:r>
            <a:r>
              <a:rPr lang="en-US" sz="2200" dirty="0"/>
              <a:t> av de </a:t>
            </a:r>
            <a:r>
              <a:rPr lang="en-US" sz="2200" dirty="0" err="1"/>
              <a:t>sentrale</a:t>
            </a:r>
            <a:r>
              <a:rPr lang="en-US" sz="2200" dirty="0"/>
              <a:t> </a:t>
            </a:r>
            <a:r>
              <a:rPr lang="en-US" sz="2200" dirty="0" err="1"/>
              <a:t>aktørene</a:t>
            </a:r>
            <a:r>
              <a:rPr lang="en-US" sz="2200" dirty="0"/>
              <a:t>.  Vi </a:t>
            </a:r>
            <a:r>
              <a:rPr lang="en-US" sz="2200" dirty="0" err="1"/>
              <a:t>fikk</a:t>
            </a:r>
            <a:r>
              <a:rPr lang="en-US" sz="2200" dirty="0"/>
              <a:t> se </a:t>
            </a:r>
            <a:r>
              <a:rPr lang="en-US" sz="2200" dirty="0" err="1"/>
              <a:t>kontrakter</a:t>
            </a:r>
            <a:r>
              <a:rPr lang="en-US" sz="2200" dirty="0"/>
              <a:t> der de </a:t>
            </a:r>
            <a:r>
              <a:rPr lang="en-US" sz="2200" dirty="0" err="1"/>
              <a:t>krevde</a:t>
            </a:r>
            <a:r>
              <a:rPr lang="en-US" sz="2200" dirty="0"/>
              <a:t> 10% av </a:t>
            </a:r>
            <a:r>
              <a:rPr lang="en-US" sz="2200" dirty="0" err="1"/>
              <a:t>lånesummen</a:t>
            </a:r>
            <a:r>
              <a:rPr lang="en-US" sz="2200" dirty="0"/>
              <a:t> </a:t>
            </a:r>
            <a:r>
              <a:rPr lang="en-US" sz="2200" dirty="0" err="1"/>
              <a:t>som</a:t>
            </a:r>
            <a:r>
              <a:rPr lang="en-US" sz="2200" dirty="0"/>
              <a:t> </a:t>
            </a:r>
            <a:r>
              <a:rPr lang="en-US" sz="2200" dirty="0" err="1"/>
              <a:t>gebyr</a:t>
            </a:r>
            <a:r>
              <a:rPr lang="en-US" sz="2200" dirty="0"/>
              <a:t>.</a:t>
            </a:r>
          </a:p>
          <a:p>
            <a:endParaRPr lang="en-US" sz="2200" dirty="0"/>
          </a:p>
          <a:p>
            <a:r>
              <a:rPr lang="en-US" sz="2200" dirty="0" err="1"/>
              <a:t>Basert</a:t>
            </a:r>
            <a:r>
              <a:rPr lang="en-US" sz="2200" dirty="0"/>
              <a:t> </a:t>
            </a:r>
            <a:r>
              <a:rPr lang="en-US" sz="2200" dirty="0" err="1"/>
              <a:t>på</a:t>
            </a:r>
            <a:r>
              <a:rPr lang="en-US" sz="2200" dirty="0"/>
              <a:t> </a:t>
            </a:r>
            <a:r>
              <a:rPr lang="en-US" sz="2200" dirty="0" err="1"/>
              <a:t>regnskapet</a:t>
            </a:r>
            <a:r>
              <a:rPr lang="en-US" sz="2200" dirty="0"/>
              <a:t> </a:t>
            </a:r>
            <a:r>
              <a:rPr lang="en-US" sz="2200" dirty="0" err="1"/>
              <a:t>kunne</a:t>
            </a:r>
            <a:r>
              <a:rPr lang="en-US" sz="2200" dirty="0"/>
              <a:t> vi da </a:t>
            </a:r>
            <a:r>
              <a:rPr lang="en-US" sz="2200" dirty="0" err="1"/>
              <a:t>gjøre</a:t>
            </a:r>
            <a:r>
              <a:rPr lang="en-US" sz="2200" dirty="0"/>
              <a:t> </a:t>
            </a:r>
            <a:r>
              <a:rPr lang="en-US" sz="2200" dirty="0" err="1"/>
              <a:t>en</a:t>
            </a:r>
            <a:r>
              <a:rPr lang="en-US" sz="2200" dirty="0"/>
              <a:t> </a:t>
            </a:r>
            <a:r>
              <a:rPr lang="en-US" sz="2200" dirty="0" err="1"/>
              <a:t>foreløpig</a:t>
            </a:r>
            <a:r>
              <a:rPr lang="en-US" sz="2200" dirty="0"/>
              <a:t> </a:t>
            </a:r>
            <a:r>
              <a:rPr lang="en-US" sz="2200" dirty="0" err="1"/>
              <a:t>beregning</a:t>
            </a:r>
            <a:r>
              <a:rPr lang="en-US" sz="2200" dirty="0"/>
              <a:t>. </a:t>
            </a:r>
            <a:r>
              <a:rPr lang="en-US" sz="2200" dirty="0" err="1"/>
              <a:t>Hvis</a:t>
            </a:r>
            <a:r>
              <a:rPr lang="en-US" sz="2200" dirty="0"/>
              <a:t> </a:t>
            </a:r>
            <a:r>
              <a:rPr lang="en-US" sz="2200" dirty="0" err="1"/>
              <a:t>driftsinntektene</a:t>
            </a:r>
            <a:r>
              <a:rPr lang="en-US" sz="2200" dirty="0"/>
              <a:t> </a:t>
            </a:r>
            <a:r>
              <a:rPr lang="en-US" sz="2200" dirty="0" err="1"/>
              <a:t>hovedsakelig</a:t>
            </a:r>
            <a:r>
              <a:rPr lang="en-US" sz="2200" dirty="0"/>
              <a:t> </a:t>
            </a:r>
            <a:r>
              <a:rPr lang="en-US" sz="2200" dirty="0" err="1"/>
              <a:t>utgjøres</a:t>
            </a:r>
            <a:r>
              <a:rPr lang="en-US" sz="2200" dirty="0"/>
              <a:t> av </a:t>
            </a:r>
            <a:r>
              <a:rPr lang="en-US" sz="2200" dirty="0" err="1"/>
              <a:t>dette</a:t>
            </a:r>
            <a:r>
              <a:rPr lang="en-US" sz="2200" dirty="0"/>
              <a:t> </a:t>
            </a:r>
            <a:r>
              <a:rPr lang="en-US" sz="2200" dirty="0" err="1"/>
              <a:t>gebyret</a:t>
            </a:r>
            <a:r>
              <a:rPr lang="en-US" sz="2200" dirty="0"/>
              <a:t>, </a:t>
            </a:r>
            <a:r>
              <a:rPr lang="en-US" sz="2200" dirty="0" err="1"/>
              <a:t>kan</a:t>
            </a:r>
            <a:r>
              <a:rPr lang="en-US" sz="2200" dirty="0"/>
              <a:t> vi ta </a:t>
            </a:r>
            <a:r>
              <a:rPr lang="en-US" sz="2200" dirty="0" err="1"/>
              <a:t>driftsinntektene</a:t>
            </a:r>
            <a:r>
              <a:rPr lang="en-US" sz="2200" dirty="0"/>
              <a:t>/0,1 for </a:t>
            </a:r>
            <a:r>
              <a:rPr lang="en-US" sz="2200" dirty="0" err="1"/>
              <a:t>å</a:t>
            </a:r>
            <a:r>
              <a:rPr lang="en-US" sz="2200" dirty="0"/>
              <a:t> </a:t>
            </a:r>
            <a:r>
              <a:rPr lang="en-US" sz="2200" dirty="0" err="1"/>
              <a:t>finne</a:t>
            </a:r>
            <a:r>
              <a:rPr lang="en-US" sz="2200" dirty="0"/>
              <a:t> </a:t>
            </a:r>
            <a:r>
              <a:rPr lang="en-US" sz="2200" dirty="0" err="1"/>
              <a:t>lånestørrelsen</a:t>
            </a:r>
            <a:r>
              <a:rPr lang="en-US" sz="2200" dirty="0"/>
              <a:t> </a:t>
            </a:r>
            <a:r>
              <a:rPr lang="en-US" sz="2200" dirty="0" err="1"/>
              <a:t>hvert</a:t>
            </a:r>
            <a:r>
              <a:rPr lang="en-US" sz="2200" dirty="0"/>
              <a:t> </a:t>
            </a:r>
            <a:r>
              <a:rPr lang="en-US" sz="2200" dirty="0" err="1"/>
              <a:t>år</a:t>
            </a:r>
            <a:r>
              <a:rPr lang="en-US" sz="2200" dirty="0"/>
              <a:t>.</a:t>
            </a:r>
          </a:p>
          <a:p>
            <a:endParaRPr lang="en-US" sz="2200" dirty="0"/>
          </a:p>
          <a:p>
            <a:r>
              <a:rPr lang="en-US" sz="2200" dirty="0" err="1"/>
              <a:t>Basert</a:t>
            </a:r>
            <a:r>
              <a:rPr lang="en-US" sz="2200" dirty="0"/>
              <a:t> </a:t>
            </a:r>
            <a:r>
              <a:rPr lang="en-US" sz="2200" dirty="0" err="1"/>
              <a:t>på</a:t>
            </a:r>
            <a:r>
              <a:rPr lang="en-US" sz="2200" dirty="0"/>
              <a:t> </a:t>
            </a:r>
            <a:r>
              <a:rPr lang="en-US" sz="2200" dirty="0" err="1"/>
              <a:t>dette</a:t>
            </a:r>
            <a:r>
              <a:rPr lang="en-US" sz="2200" dirty="0"/>
              <a:t> </a:t>
            </a:r>
            <a:r>
              <a:rPr lang="en-US" sz="2200" dirty="0" err="1"/>
              <a:t>kan</a:t>
            </a:r>
            <a:r>
              <a:rPr lang="en-US" sz="2200" dirty="0"/>
              <a:t> vi anta at det er mange </a:t>
            </a:r>
            <a:r>
              <a:rPr lang="en-US" sz="2200" dirty="0" err="1"/>
              <a:t>investorer</a:t>
            </a:r>
            <a:r>
              <a:rPr lang="en-US" sz="2200" dirty="0"/>
              <a:t> </a:t>
            </a:r>
            <a:r>
              <a:rPr lang="en-US" sz="2200" dirty="0" err="1"/>
              <a:t>som</a:t>
            </a:r>
            <a:r>
              <a:rPr lang="en-US" sz="2200" dirty="0"/>
              <a:t> star </a:t>
            </a:r>
            <a:r>
              <a:rPr lang="en-US" sz="2200" dirty="0" err="1"/>
              <a:t>bak</a:t>
            </a:r>
            <a:r>
              <a:rPr lang="en-US" sz="2200" dirty="0"/>
              <a:t> </a:t>
            </a:r>
            <a:r>
              <a:rPr lang="en-US" sz="2200" dirty="0" err="1"/>
              <a:t>lånene</a:t>
            </a:r>
            <a:r>
              <a:rPr lang="en-US" sz="2200" dirty="0"/>
              <a:t>. </a:t>
            </a:r>
            <a:r>
              <a:rPr lang="en-US" sz="2200" dirty="0" err="1"/>
              <a:t>Hvordan</a:t>
            </a:r>
            <a:r>
              <a:rPr lang="en-US" sz="2200" dirty="0"/>
              <a:t> </a:t>
            </a:r>
            <a:r>
              <a:rPr lang="en-US" sz="2200" dirty="0" err="1"/>
              <a:t>finne</a:t>
            </a:r>
            <a:r>
              <a:rPr lang="en-US" sz="2200" dirty="0"/>
              <a:t> dem?</a:t>
            </a:r>
          </a:p>
          <a:p>
            <a:pPr lvl="1"/>
            <a:endParaRPr lang="en-US" sz="1800" dirty="0"/>
          </a:p>
          <a:p>
            <a:pPr lvl="1"/>
            <a:r>
              <a:rPr lang="en-US" sz="1800" dirty="0"/>
              <a:t>Data </a:t>
            </a:r>
            <a:r>
              <a:rPr lang="en-US" sz="1800" dirty="0" err="1"/>
              <a:t>på</a:t>
            </a:r>
            <a:r>
              <a:rPr lang="en-US" sz="1800" dirty="0"/>
              <a:t> </a:t>
            </a:r>
            <a:r>
              <a:rPr lang="en-US" sz="1800" dirty="0" err="1"/>
              <a:t>historiske</a:t>
            </a:r>
            <a:r>
              <a:rPr lang="en-US" sz="1800" dirty="0"/>
              <a:t> </a:t>
            </a:r>
            <a:r>
              <a:rPr lang="en-US" sz="1800" dirty="0" err="1"/>
              <a:t>og</a:t>
            </a:r>
            <a:r>
              <a:rPr lang="en-US" sz="1800" dirty="0"/>
              <a:t> </a:t>
            </a:r>
            <a:r>
              <a:rPr lang="en-US" sz="1800" dirty="0" err="1"/>
              <a:t>aktive</a:t>
            </a:r>
            <a:r>
              <a:rPr lang="en-US" sz="1800" dirty="0"/>
              <a:t> pant </a:t>
            </a:r>
            <a:r>
              <a:rPr lang="en-US" sz="1800" dirty="0" err="1"/>
              <a:t>kan</a:t>
            </a:r>
            <a:r>
              <a:rPr lang="en-US" sz="1800" dirty="0"/>
              <a:t> man </a:t>
            </a:r>
            <a:r>
              <a:rPr lang="en-US" sz="1800" dirty="0" err="1"/>
              <a:t>kjøpe</a:t>
            </a:r>
            <a:r>
              <a:rPr lang="en-US" sz="1800" dirty="0"/>
              <a:t> </a:t>
            </a:r>
            <a:r>
              <a:rPr lang="en-US" sz="1800" dirty="0" err="1"/>
              <a:t>fra</a:t>
            </a:r>
            <a:r>
              <a:rPr lang="en-US" sz="1800" dirty="0"/>
              <a:t> </a:t>
            </a:r>
            <a:r>
              <a:rPr lang="en-US" sz="1800" dirty="0" err="1"/>
              <a:t>f.eks</a:t>
            </a:r>
            <a:r>
              <a:rPr lang="en-US" sz="1800" dirty="0"/>
              <a:t>. </a:t>
            </a:r>
            <a:r>
              <a:rPr lang="en-US" sz="1800" dirty="0" err="1"/>
              <a:t>Ambita</a:t>
            </a:r>
            <a:r>
              <a:rPr lang="en-US" sz="1800" dirty="0"/>
              <a:t>.</a:t>
            </a:r>
          </a:p>
          <a:p>
            <a:pPr lvl="1"/>
            <a:r>
              <a:rPr lang="en-US" sz="1800" dirty="0" err="1"/>
              <a:t>Ofte</a:t>
            </a:r>
            <a:r>
              <a:rPr lang="en-US" sz="1800" dirty="0"/>
              <a:t> </a:t>
            </a:r>
            <a:r>
              <a:rPr lang="en-US" sz="1800" dirty="0" err="1"/>
              <a:t>tok</a:t>
            </a:r>
            <a:r>
              <a:rPr lang="en-US" sz="1800" dirty="0"/>
              <a:t> CIM AS pant for </a:t>
            </a:r>
            <a:r>
              <a:rPr lang="en-US" sz="1800" dirty="0" err="1"/>
              <a:t>å</a:t>
            </a:r>
            <a:r>
              <a:rPr lang="en-US" sz="1800" dirty="0"/>
              <a:t> </a:t>
            </a:r>
            <a:r>
              <a:rPr lang="en-US" sz="1800" dirty="0" err="1"/>
              <a:t>sikre</a:t>
            </a:r>
            <a:r>
              <a:rPr lang="en-US" sz="1800" dirty="0"/>
              <a:t> </a:t>
            </a:r>
            <a:r>
              <a:rPr lang="en-US" sz="1800" dirty="0" err="1"/>
              <a:t>sitt</a:t>
            </a:r>
            <a:r>
              <a:rPr lang="en-US" sz="1800" dirty="0"/>
              <a:t> </a:t>
            </a:r>
            <a:r>
              <a:rPr lang="en-US" sz="1800" dirty="0" err="1"/>
              <a:t>gebyr</a:t>
            </a:r>
            <a:r>
              <a:rPr lang="en-US" sz="1800" dirty="0"/>
              <a:t>. </a:t>
            </a:r>
            <a:r>
              <a:rPr lang="en-US" sz="1800" dirty="0" err="1"/>
              <a:t>Privatpersoner</a:t>
            </a:r>
            <a:r>
              <a:rPr lang="en-US" sz="1800" dirty="0"/>
              <a:t> </a:t>
            </a:r>
            <a:r>
              <a:rPr lang="en-US" sz="1800" dirty="0" err="1"/>
              <a:t>og</a:t>
            </a:r>
            <a:r>
              <a:rPr lang="en-US" sz="1800" dirty="0"/>
              <a:t> </a:t>
            </a:r>
            <a:r>
              <a:rPr lang="en-US" sz="1800" dirty="0" err="1"/>
              <a:t>selskaper</a:t>
            </a:r>
            <a:r>
              <a:rPr lang="en-US" sz="1800" dirty="0"/>
              <a:t> </a:t>
            </a:r>
            <a:r>
              <a:rPr lang="en-US" sz="1800" dirty="0" err="1"/>
              <a:t>rundt</a:t>
            </a:r>
            <a:r>
              <a:rPr lang="en-US" sz="1800" dirty="0"/>
              <a:t> </a:t>
            </a:r>
            <a:r>
              <a:rPr lang="en-US" sz="1800" dirty="0" err="1"/>
              <a:t>samme</a:t>
            </a:r>
            <a:r>
              <a:rPr lang="en-US" sz="1800" dirty="0"/>
              <a:t> </a:t>
            </a:r>
            <a:r>
              <a:rPr lang="en-US" sz="1800" dirty="0" err="1"/>
              <a:t>tid</a:t>
            </a:r>
            <a:r>
              <a:rPr lang="en-US" sz="1800" dirty="0"/>
              <a:t> </a:t>
            </a:r>
            <a:r>
              <a:rPr lang="en-US" sz="1800" dirty="0" err="1"/>
              <a:t>kunne</a:t>
            </a:r>
            <a:r>
              <a:rPr lang="en-US" sz="1800" dirty="0"/>
              <a:t> vi anta var </a:t>
            </a:r>
            <a:r>
              <a:rPr lang="en-US" sz="1800" dirty="0" err="1"/>
              <a:t>långivere</a:t>
            </a:r>
            <a:r>
              <a:rPr lang="en-US" sz="1800" dirty="0"/>
              <a:t>.</a:t>
            </a:r>
          </a:p>
          <a:p>
            <a:pPr lvl="1"/>
            <a:r>
              <a:rPr lang="en-US" sz="1800" dirty="0" err="1"/>
              <a:t>Så</a:t>
            </a:r>
            <a:r>
              <a:rPr lang="en-US" sz="1800" dirty="0"/>
              <a:t> </a:t>
            </a:r>
            <a:r>
              <a:rPr lang="en-US" sz="1800" dirty="0" err="1"/>
              <a:t>fikk</a:t>
            </a:r>
            <a:r>
              <a:rPr lang="en-US" sz="1800" dirty="0"/>
              <a:t> vi </a:t>
            </a:r>
            <a:r>
              <a:rPr lang="en-US" sz="1800" dirty="0" err="1"/>
              <a:t>en</a:t>
            </a:r>
            <a:r>
              <a:rPr lang="en-US" sz="1800" dirty="0"/>
              <a:t> </a:t>
            </a:r>
            <a:r>
              <a:rPr lang="en-US" sz="1800" dirty="0" err="1"/>
              <a:t>liste</a:t>
            </a:r>
            <a:r>
              <a:rPr lang="en-US" sz="1800" dirty="0"/>
              <a:t> av </a:t>
            </a:r>
            <a:r>
              <a:rPr lang="en-US" sz="1800" dirty="0" err="1"/>
              <a:t>personer</a:t>
            </a:r>
            <a:r>
              <a:rPr lang="en-US" sz="1800" dirty="0"/>
              <a:t> </a:t>
            </a:r>
            <a:r>
              <a:rPr lang="en-US" sz="1800" dirty="0" err="1"/>
              <a:t>og</a:t>
            </a:r>
            <a:r>
              <a:rPr lang="en-US" sz="1800" dirty="0"/>
              <a:t> </a:t>
            </a:r>
            <a:r>
              <a:rPr lang="en-US" sz="1800" dirty="0" err="1"/>
              <a:t>selskaper</a:t>
            </a:r>
            <a:r>
              <a:rPr lang="en-US" sz="1800" dirty="0"/>
              <a:t>, </a:t>
            </a:r>
            <a:r>
              <a:rPr lang="en-US" sz="1800" dirty="0" err="1"/>
              <a:t>som</a:t>
            </a:r>
            <a:r>
              <a:rPr lang="en-US" sz="1800" dirty="0"/>
              <a:t> vi </a:t>
            </a:r>
            <a:r>
              <a:rPr lang="en-US" sz="1800" dirty="0" err="1"/>
              <a:t>så</a:t>
            </a:r>
            <a:r>
              <a:rPr lang="en-US" sz="1800" dirty="0"/>
              <a:t> </a:t>
            </a:r>
            <a:r>
              <a:rPr lang="en-US" sz="1800" dirty="0" err="1"/>
              <a:t>kunne</a:t>
            </a:r>
            <a:r>
              <a:rPr lang="en-US" sz="1800" dirty="0"/>
              <a:t> </a:t>
            </a:r>
            <a:r>
              <a:rPr lang="en-US" sz="1800" dirty="0" err="1"/>
              <a:t>hente</a:t>
            </a:r>
            <a:r>
              <a:rPr lang="en-US" sz="1800" dirty="0"/>
              <a:t> </a:t>
            </a:r>
            <a:r>
              <a:rPr lang="en-US" sz="1800" dirty="0" err="1"/>
              <a:t>ut</a:t>
            </a:r>
            <a:r>
              <a:rPr lang="en-US" sz="1800" dirty="0"/>
              <a:t> </a:t>
            </a:r>
            <a:r>
              <a:rPr lang="en-US" sz="1800" dirty="0" err="1"/>
              <a:t>historiske</a:t>
            </a:r>
            <a:r>
              <a:rPr lang="en-US" sz="1800" dirty="0"/>
              <a:t> </a:t>
            </a:r>
            <a:r>
              <a:rPr lang="en-US" sz="1800" dirty="0" err="1"/>
              <a:t>og</a:t>
            </a:r>
            <a:r>
              <a:rPr lang="en-US" sz="1800" dirty="0"/>
              <a:t> </a:t>
            </a:r>
            <a:r>
              <a:rPr lang="en-US" sz="1800" dirty="0" err="1"/>
              <a:t>aktive</a:t>
            </a:r>
            <a:r>
              <a:rPr lang="en-US" sz="1800" dirty="0"/>
              <a:t> pant </a:t>
            </a:r>
            <a:r>
              <a:rPr lang="en-US" sz="1800" dirty="0" err="1"/>
              <a:t>til</a:t>
            </a:r>
            <a:r>
              <a:rPr lang="en-US" sz="1800" dirty="0"/>
              <a:t>.</a:t>
            </a:r>
          </a:p>
          <a:p>
            <a:pPr lvl="1"/>
            <a:r>
              <a:rPr lang="en-US" sz="1800" dirty="0" err="1"/>
              <a:t>Så</a:t>
            </a:r>
            <a:r>
              <a:rPr lang="en-US" sz="1800" dirty="0"/>
              <a:t> </a:t>
            </a:r>
            <a:r>
              <a:rPr lang="en-US" sz="1800" dirty="0" err="1"/>
              <a:t>kunne</a:t>
            </a:r>
            <a:r>
              <a:rPr lang="en-US" sz="1800" dirty="0"/>
              <a:t> vi </a:t>
            </a:r>
            <a:r>
              <a:rPr lang="en-US" sz="1800" dirty="0" err="1"/>
              <a:t>igjen</a:t>
            </a:r>
            <a:r>
              <a:rPr lang="en-US" sz="1800" dirty="0"/>
              <a:t> se </a:t>
            </a:r>
            <a:r>
              <a:rPr lang="en-US" sz="1800" dirty="0" err="1"/>
              <a:t>på</a:t>
            </a:r>
            <a:r>
              <a:rPr lang="en-US" sz="1800" dirty="0"/>
              <a:t> </a:t>
            </a:r>
            <a:r>
              <a:rPr lang="en-US" sz="1800" dirty="0" err="1"/>
              <a:t>navn</a:t>
            </a:r>
            <a:r>
              <a:rPr lang="en-US" sz="1800" dirty="0"/>
              <a:t> </a:t>
            </a:r>
            <a:r>
              <a:rPr lang="en-US" sz="1800" dirty="0" err="1"/>
              <a:t>som</a:t>
            </a:r>
            <a:r>
              <a:rPr lang="en-US" sz="1800" dirty="0"/>
              <a:t> </a:t>
            </a:r>
            <a:r>
              <a:rPr lang="en-US" sz="1800" dirty="0" err="1"/>
              <a:t>hadde</a:t>
            </a:r>
            <a:r>
              <a:rPr lang="en-US" sz="1800" dirty="0"/>
              <a:t> pant I </a:t>
            </a:r>
            <a:r>
              <a:rPr lang="en-US" sz="1800" dirty="0" err="1"/>
              <a:t>tidslinje</a:t>
            </a:r>
            <a:r>
              <a:rPr lang="en-US" sz="1800" dirty="0"/>
              <a:t> </a:t>
            </a:r>
            <a:r>
              <a:rPr lang="en-US" sz="1800" dirty="0" err="1"/>
              <a:t>rundt</a:t>
            </a:r>
            <a:r>
              <a:rPr lang="en-US" sz="1800" dirty="0"/>
              <a:t> </a:t>
            </a:r>
            <a:r>
              <a:rPr lang="en-US" sz="1800" dirty="0" err="1"/>
              <a:t>disse</a:t>
            </a:r>
            <a:r>
              <a:rPr lang="en-US" sz="1800" dirty="0"/>
              <a:t> </a:t>
            </a:r>
            <a:r>
              <a:rPr lang="en-US" sz="1800" dirty="0" err="1"/>
              <a:t>osv</a:t>
            </a:r>
            <a:r>
              <a:rPr lang="en-US" sz="1800" dirty="0"/>
              <a:t>.</a:t>
            </a:r>
            <a:endParaRPr lang="en-US" sz="2200" dirty="0"/>
          </a:p>
        </p:txBody>
      </p:sp>
    </p:spTree>
    <p:extLst>
      <p:ext uri="{BB962C8B-B14F-4D97-AF65-F5344CB8AC3E}">
        <p14:creationId xmlns:p14="http://schemas.microsoft.com/office/powerpoint/2010/main" val="1645496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7F0B64A7-EBD1-477F-8F52-D7D3097BC761}"/>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Generelt vil jeg alltid anbefale å lage grafer!! </a:t>
            </a:r>
          </a:p>
        </p:txBody>
      </p:sp>
      <p:sp>
        <p:nvSpPr>
          <p:cNvPr id="5" name="Text Placeholder 4">
            <a:extLst>
              <a:ext uri="{FF2B5EF4-FFF2-40B4-BE49-F238E27FC236}">
                <a16:creationId xmlns:a16="http://schemas.microsoft.com/office/drawing/2014/main" id="{93099A9A-2C94-0DBC-7A9C-ED211E56B6C0}"/>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1700" kern="1200" dirty="0">
              <a:solidFill>
                <a:schemeClr val="tx1"/>
              </a:solidFill>
              <a:latin typeface="+mn-lt"/>
              <a:ea typeface="+mn-ea"/>
              <a:cs typeface="+mn-cs"/>
            </a:endParaRPr>
          </a:p>
          <a:p>
            <a:r>
              <a:rPr lang="en-US" sz="1700" kern="1200" dirty="0">
                <a:solidFill>
                  <a:schemeClr val="tx1"/>
                </a:solidFill>
                <a:latin typeface="+mn-lt"/>
                <a:ea typeface="+mn-ea"/>
                <a:cs typeface="+mn-cs"/>
              </a:rPr>
              <a:t>Det </a:t>
            </a:r>
            <a:r>
              <a:rPr lang="en-US" sz="1700" kern="1200" dirty="0" err="1">
                <a:solidFill>
                  <a:schemeClr val="tx1"/>
                </a:solidFill>
                <a:latin typeface="+mn-lt"/>
                <a:ea typeface="+mn-ea"/>
                <a:cs typeface="+mn-cs"/>
              </a:rPr>
              <a:t>får</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frem</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sammenhenger</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tydeligere</a:t>
            </a:r>
            <a:r>
              <a:rPr lang="en-US" sz="1700" kern="1200" dirty="0">
                <a:solidFill>
                  <a:schemeClr val="tx1"/>
                </a:solidFill>
                <a:latin typeface="+mn-lt"/>
                <a:ea typeface="+mn-ea"/>
                <a:cs typeface="+mn-cs"/>
              </a:rPr>
              <a:t>!</a:t>
            </a:r>
          </a:p>
          <a:p>
            <a:endParaRPr lang="en-US" sz="1700" kern="1200" dirty="0">
              <a:solidFill>
                <a:schemeClr val="tx1"/>
              </a:solidFill>
              <a:latin typeface="+mn-lt"/>
              <a:ea typeface="+mn-ea"/>
              <a:cs typeface="+mn-cs"/>
            </a:endParaRPr>
          </a:p>
          <a:p>
            <a:r>
              <a:rPr lang="en-US" sz="1700" kern="1200" dirty="0" err="1">
                <a:solidFill>
                  <a:schemeClr val="tx1"/>
                </a:solidFill>
                <a:latin typeface="+mn-lt"/>
                <a:ea typeface="+mn-ea"/>
                <a:cs typeface="+mn-cs"/>
              </a:rPr>
              <a:t>Enkleste</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måten</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å</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laste</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ned</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regnskapsdata</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fra</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tjenester</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som</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Proff</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Forvalt</a:t>
            </a:r>
            <a:r>
              <a:rPr lang="en-US" sz="1700" kern="1200" dirty="0">
                <a:solidFill>
                  <a:schemeClr val="tx1"/>
                </a:solidFill>
                <a:latin typeface="+mn-lt"/>
                <a:ea typeface="+mn-ea"/>
                <a:cs typeface="+mn-cs"/>
              </a:rPr>
              <a:t>.</a:t>
            </a:r>
          </a:p>
        </p:txBody>
      </p:sp>
    </p:spTree>
    <p:extLst>
      <p:ext uri="{BB962C8B-B14F-4D97-AF65-F5344CB8AC3E}">
        <p14:creationId xmlns:p14="http://schemas.microsoft.com/office/powerpoint/2010/main" val="2229105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E9BDBE-87BD-1405-5726-F4E53560FC9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Ledet til flere saker høsten 2023</a:t>
            </a:r>
          </a:p>
        </p:txBody>
      </p:sp>
      <p:pic>
        <p:nvPicPr>
          <p:cNvPr id="13" name="Content Placeholder 12" descr="A person holding a piece of paper&#10;&#10;AI-generated content may be incorrect.">
            <a:extLst>
              <a:ext uri="{FF2B5EF4-FFF2-40B4-BE49-F238E27FC236}">
                <a16:creationId xmlns:a16="http://schemas.microsoft.com/office/drawing/2014/main" id="{00C5B625-14E9-AB0B-26CB-5287D7724D73}"/>
              </a:ext>
            </a:extLst>
          </p:cNvPr>
          <p:cNvPicPr>
            <a:picLocks noGrp="1" noChangeAspect="1"/>
          </p:cNvPicPr>
          <p:nvPr>
            <p:ph idx="1"/>
          </p:nvPr>
        </p:nvPicPr>
        <p:blipFill>
          <a:blip r:embed="rId2"/>
          <a:stretch>
            <a:fillRect/>
          </a:stretch>
        </p:blipFill>
        <p:spPr>
          <a:xfrm>
            <a:off x="5355171" y="643466"/>
            <a:ext cx="5624990" cy="5568739"/>
          </a:xfrm>
          <a:prstGeom prst="rect">
            <a:avLst/>
          </a:prstGeom>
        </p:spPr>
      </p:pic>
    </p:spTree>
    <p:extLst>
      <p:ext uri="{BB962C8B-B14F-4D97-AF65-F5344CB8AC3E}">
        <p14:creationId xmlns:p14="http://schemas.microsoft.com/office/powerpoint/2010/main" val="2269769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104DB6-2240-B81A-6227-215D742F31BF}"/>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Oppsummert</a:t>
            </a:r>
          </a:p>
        </p:txBody>
      </p:sp>
      <p:graphicFrame>
        <p:nvGraphicFramePr>
          <p:cNvPr id="5" name="Content Placeholder 2">
            <a:extLst>
              <a:ext uri="{FF2B5EF4-FFF2-40B4-BE49-F238E27FC236}">
                <a16:creationId xmlns:a16="http://schemas.microsoft.com/office/drawing/2014/main" id="{80DE2242-E757-E9E1-B3C7-2CFA80BD5C5C}"/>
              </a:ext>
            </a:extLst>
          </p:cNvPr>
          <p:cNvGraphicFramePr>
            <a:graphicFrameLocks noGrp="1"/>
          </p:cNvGraphicFramePr>
          <p:nvPr>
            <p:ph idx="1"/>
            <p:extLst>
              <p:ext uri="{D42A27DB-BD31-4B8C-83A1-F6EECF244321}">
                <p14:modId xmlns:p14="http://schemas.microsoft.com/office/powerpoint/2010/main" val="217663244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9212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E429BC1-5255-1ABB-E202-F006095081F0}"/>
              </a:ext>
            </a:extLst>
          </p:cNvPr>
          <p:cNvSpPr>
            <a:spLocks noGrp="1"/>
          </p:cNvSpPr>
          <p:nvPr>
            <p:ph type="title"/>
          </p:nvPr>
        </p:nvSpPr>
        <p:spPr>
          <a:xfrm>
            <a:off x="630936" y="495992"/>
            <a:ext cx="4195140" cy="5638831"/>
          </a:xfrm>
          <a:noFill/>
        </p:spPr>
        <p:txBody>
          <a:bodyPr anchor="ctr">
            <a:normAutofit/>
          </a:bodyPr>
          <a:lstStyle/>
          <a:p>
            <a:r>
              <a:rPr lang="en-US" sz="4800" dirty="0"/>
              <a:t>Over </a:t>
            </a:r>
            <a:r>
              <a:rPr lang="en-US" sz="4800" dirty="0" err="1"/>
              <a:t>en</a:t>
            </a:r>
            <a:r>
              <a:rPr lang="en-US" sz="4800" dirty="0"/>
              <a:t> time </a:t>
            </a:r>
            <a:r>
              <a:rPr lang="en-US" sz="4800" dirty="0" err="1"/>
              <a:t>skal</a:t>
            </a:r>
            <a:r>
              <a:rPr lang="en-US" sz="4800" dirty="0"/>
              <a:t> vi:</a:t>
            </a:r>
          </a:p>
        </p:txBody>
      </p:sp>
      <p:graphicFrame>
        <p:nvGraphicFramePr>
          <p:cNvPr id="5" name="Content Placeholder 2">
            <a:extLst>
              <a:ext uri="{FF2B5EF4-FFF2-40B4-BE49-F238E27FC236}">
                <a16:creationId xmlns:a16="http://schemas.microsoft.com/office/drawing/2014/main" id="{1C03000A-5851-50DA-F081-A89A00F2ECBD}"/>
              </a:ext>
            </a:extLst>
          </p:cNvPr>
          <p:cNvGraphicFramePr>
            <a:graphicFrameLocks noGrp="1"/>
          </p:cNvGraphicFramePr>
          <p:nvPr>
            <p:ph idx="1"/>
            <p:extLst>
              <p:ext uri="{D42A27DB-BD31-4B8C-83A1-F6EECF244321}">
                <p14:modId xmlns:p14="http://schemas.microsoft.com/office/powerpoint/2010/main" val="3321736820"/>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66868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4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F2DDDF-CA10-97BD-9ABD-406D58484A1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00" kern="1200">
                <a:solidFill>
                  <a:srgbClr val="FFFFFF"/>
                </a:solidFill>
                <a:latin typeface="+mj-lt"/>
                <a:ea typeface="+mj-ea"/>
                <a:cs typeface="+mj-cs"/>
              </a:rPr>
              <a:t>Men ofte er det ikke manipulasjon vi er ute etter, men pussige hendelser</a:t>
            </a:r>
          </a:p>
        </p:txBody>
      </p:sp>
      <p:pic>
        <p:nvPicPr>
          <p:cNvPr id="5" name="Content Placeholder 4" descr="A person in a suit and tie on a boat&#10;&#10;AI-generated content may be incorrect.">
            <a:extLst>
              <a:ext uri="{FF2B5EF4-FFF2-40B4-BE49-F238E27FC236}">
                <a16:creationId xmlns:a16="http://schemas.microsoft.com/office/drawing/2014/main" id="{39D0F20E-ED61-BD48-D65E-2E5246CBCEA9}"/>
              </a:ext>
            </a:extLst>
          </p:cNvPr>
          <p:cNvPicPr>
            <a:picLocks noGrp="1" noChangeAspect="1"/>
          </p:cNvPicPr>
          <p:nvPr>
            <p:ph idx="1"/>
          </p:nvPr>
        </p:nvPicPr>
        <p:blipFill>
          <a:blip r:embed="rId2"/>
          <a:stretch>
            <a:fillRect/>
          </a:stretch>
        </p:blipFill>
        <p:spPr>
          <a:xfrm>
            <a:off x="3490613" y="416592"/>
            <a:ext cx="8310089" cy="6024815"/>
          </a:xfrm>
          <a:prstGeom prst="rect">
            <a:avLst/>
          </a:prstGeom>
        </p:spPr>
      </p:pic>
    </p:spTree>
    <p:extLst>
      <p:ext uri="{BB962C8B-B14F-4D97-AF65-F5344CB8AC3E}">
        <p14:creationId xmlns:p14="http://schemas.microsoft.com/office/powerpoint/2010/main" val="2574145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3F805-524A-4C60-DBD1-E798ACEDADD7}"/>
              </a:ext>
            </a:extLst>
          </p:cNvPr>
          <p:cNvSpPr>
            <a:spLocks noGrp="1"/>
          </p:cNvSpPr>
          <p:nvPr>
            <p:ph type="title"/>
          </p:nvPr>
        </p:nvSpPr>
        <p:spPr/>
        <p:txBody>
          <a:bodyPr/>
          <a:lstStyle/>
          <a:p>
            <a:r>
              <a:rPr lang="en-US" dirty="0" err="1"/>
              <a:t>Slik</a:t>
            </a:r>
            <a:r>
              <a:rPr lang="en-US" dirty="0"/>
              <a:t> </a:t>
            </a:r>
            <a:r>
              <a:rPr lang="en-US" dirty="0" err="1"/>
              <a:t>lå</a:t>
            </a:r>
            <a:r>
              <a:rPr lang="en-US" dirty="0"/>
              <a:t> det </a:t>
            </a:r>
            <a:r>
              <a:rPr lang="en-US" dirty="0" err="1"/>
              <a:t>i</a:t>
            </a:r>
            <a:r>
              <a:rPr lang="en-US" dirty="0"/>
              <a:t> </a:t>
            </a:r>
            <a:r>
              <a:rPr lang="en-US" dirty="0" err="1"/>
              <a:t>regnskapet</a:t>
            </a:r>
            <a:r>
              <a:rPr lang="en-US" dirty="0"/>
              <a:t> </a:t>
            </a:r>
            <a:r>
              <a:rPr lang="en-US" dirty="0" err="1"/>
              <a:t>til</a:t>
            </a:r>
            <a:r>
              <a:rPr lang="en-US" dirty="0"/>
              <a:t> det </a:t>
            </a:r>
            <a:r>
              <a:rPr lang="en-US" dirty="0" err="1"/>
              <a:t>norske</a:t>
            </a:r>
            <a:r>
              <a:rPr lang="en-US" dirty="0"/>
              <a:t> (</a:t>
            </a:r>
            <a:r>
              <a:rPr lang="en-US" dirty="0" err="1"/>
              <a:t>svensk-eide</a:t>
            </a:r>
            <a:r>
              <a:rPr lang="en-US" dirty="0"/>
              <a:t>) </a:t>
            </a:r>
            <a:r>
              <a:rPr lang="en-US" dirty="0" err="1"/>
              <a:t>selskapet</a:t>
            </a:r>
            <a:endParaRPr lang="en-US" dirty="0"/>
          </a:p>
        </p:txBody>
      </p:sp>
      <p:sp>
        <p:nvSpPr>
          <p:cNvPr id="3" name="Content Placeholder 2">
            <a:extLst>
              <a:ext uri="{FF2B5EF4-FFF2-40B4-BE49-F238E27FC236}">
                <a16:creationId xmlns:a16="http://schemas.microsoft.com/office/drawing/2014/main" id="{23F411FD-FE8E-5D9A-7A9B-57DE9EDB8FDE}"/>
              </a:ext>
            </a:extLst>
          </p:cNvPr>
          <p:cNvSpPr>
            <a:spLocks noGrp="1"/>
          </p:cNvSpPr>
          <p:nvPr>
            <p:ph idx="1"/>
          </p:nvPr>
        </p:nvSpPr>
        <p:spPr/>
        <p:txBody>
          <a:bodyPr/>
          <a:lstStyle/>
          <a:p>
            <a:r>
              <a:rPr lang="en-US" dirty="0"/>
              <a:t>Legg </a:t>
            </a:r>
            <a:r>
              <a:rPr lang="en-US" dirty="0" err="1"/>
              <a:t>merke</a:t>
            </a:r>
            <a:r>
              <a:rPr lang="en-US" dirty="0"/>
              <a:t> </a:t>
            </a:r>
            <a:r>
              <a:rPr lang="en-US" dirty="0" err="1"/>
              <a:t>til</a:t>
            </a:r>
            <a:r>
              <a:rPr lang="en-US" dirty="0"/>
              <a:t> </a:t>
            </a:r>
            <a:r>
              <a:rPr lang="en-US" dirty="0" err="1"/>
              <a:t>driftskostnaden</a:t>
            </a:r>
            <a:r>
              <a:rPr lang="en-US" dirty="0"/>
              <a:t> </a:t>
            </a:r>
            <a:r>
              <a:rPr lang="en-US" dirty="0" err="1"/>
              <a:t>på</a:t>
            </a:r>
            <a:r>
              <a:rPr lang="en-US" dirty="0"/>
              <a:t> 88 </a:t>
            </a:r>
            <a:r>
              <a:rPr lang="en-US" dirty="0" err="1"/>
              <a:t>millioner</a:t>
            </a:r>
            <a:r>
              <a:rPr lang="en-US" dirty="0"/>
              <a:t>. Den var </a:t>
            </a:r>
            <a:r>
              <a:rPr lang="en-US" dirty="0" err="1"/>
              <a:t>ganske</a:t>
            </a:r>
            <a:r>
              <a:rPr lang="en-US" dirty="0"/>
              <a:t> </a:t>
            </a:r>
            <a:r>
              <a:rPr lang="en-US" dirty="0" err="1"/>
              <a:t>ekstraordinær</a:t>
            </a:r>
            <a:r>
              <a:rPr lang="en-US" dirty="0"/>
              <a:t>!</a:t>
            </a:r>
          </a:p>
          <a:p>
            <a:endParaRPr lang="en-US" dirty="0"/>
          </a:p>
        </p:txBody>
      </p:sp>
      <p:pic>
        <p:nvPicPr>
          <p:cNvPr id="5" name="Picture 4" descr="A note with text on it&#10;&#10;AI-generated content may be incorrect.">
            <a:extLst>
              <a:ext uri="{FF2B5EF4-FFF2-40B4-BE49-F238E27FC236}">
                <a16:creationId xmlns:a16="http://schemas.microsoft.com/office/drawing/2014/main" id="{5D9B10A7-12BF-2636-2814-910B3DC105FC}"/>
              </a:ext>
            </a:extLst>
          </p:cNvPr>
          <p:cNvPicPr>
            <a:picLocks noChangeAspect="1"/>
          </p:cNvPicPr>
          <p:nvPr/>
        </p:nvPicPr>
        <p:blipFill>
          <a:blip r:embed="rId2"/>
          <a:stretch>
            <a:fillRect/>
          </a:stretch>
        </p:blipFill>
        <p:spPr>
          <a:xfrm>
            <a:off x="926757" y="2931524"/>
            <a:ext cx="9279924" cy="3413620"/>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0A48C6F2-AEFC-EAB0-EE56-36BF91F1DB43}"/>
                  </a:ext>
                </a:extLst>
              </p14:cNvPr>
              <p14:cNvContentPartPr/>
              <p14:nvPr/>
            </p14:nvContentPartPr>
            <p14:xfrm>
              <a:off x="7325134" y="5246630"/>
              <a:ext cx="1201320" cy="301680"/>
            </p14:xfrm>
          </p:contentPart>
        </mc:Choice>
        <mc:Fallback xmlns="">
          <p:pic>
            <p:nvPicPr>
              <p:cNvPr id="10" name="Ink 9">
                <a:extLst>
                  <a:ext uri="{FF2B5EF4-FFF2-40B4-BE49-F238E27FC236}">
                    <a16:creationId xmlns:a16="http://schemas.microsoft.com/office/drawing/2014/main" id="{0A48C6F2-AEFC-EAB0-EE56-36BF91F1DB43}"/>
                  </a:ext>
                </a:extLst>
              </p:cNvPr>
              <p:cNvPicPr/>
              <p:nvPr/>
            </p:nvPicPr>
            <p:blipFill>
              <a:blip r:embed="rId4"/>
              <a:stretch>
                <a:fillRect/>
              </a:stretch>
            </p:blipFill>
            <p:spPr>
              <a:xfrm>
                <a:off x="7319014" y="5240510"/>
                <a:ext cx="121356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B36A82D1-9F9C-BDAD-EF4E-167E8CC2F8C7}"/>
                  </a:ext>
                </a:extLst>
              </p14:cNvPr>
              <p14:cNvContentPartPr/>
              <p14:nvPr/>
            </p14:nvContentPartPr>
            <p14:xfrm>
              <a:off x="7330534" y="4181030"/>
              <a:ext cx="1006560" cy="44280"/>
            </p14:xfrm>
          </p:contentPart>
        </mc:Choice>
        <mc:Fallback xmlns="">
          <p:pic>
            <p:nvPicPr>
              <p:cNvPr id="11" name="Ink 10">
                <a:extLst>
                  <a:ext uri="{FF2B5EF4-FFF2-40B4-BE49-F238E27FC236}">
                    <a16:creationId xmlns:a16="http://schemas.microsoft.com/office/drawing/2014/main" id="{B36A82D1-9F9C-BDAD-EF4E-167E8CC2F8C7}"/>
                  </a:ext>
                </a:extLst>
              </p:cNvPr>
              <p:cNvPicPr/>
              <p:nvPr/>
            </p:nvPicPr>
            <p:blipFill>
              <a:blip r:embed="rId6"/>
              <a:stretch>
                <a:fillRect/>
              </a:stretch>
            </p:blipFill>
            <p:spPr>
              <a:xfrm>
                <a:off x="7324414" y="4174910"/>
                <a:ext cx="1018800" cy="56520"/>
              </a:xfrm>
              <a:prstGeom prst="rect">
                <a:avLst/>
              </a:prstGeom>
            </p:spPr>
          </p:pic>
        </mc:Fallback>
      </mc:AlternateContent>
    </p:spTree>
    <p:extLst>
      <p:ext uri="{BB962C8B-B14F-4D97-AF65-F5344CB8AC3E}">
        <p14:creationId xmlns:p14="http://schemas.microsoft.com/office/powerpoint/2010/main" val="46224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878EF-1DBD-78D0-AEDE-C856117F2172}"/>
              </a:ext>
            </a:extLst>
          </p:cNvPr>
          <p:cNvSpPr>
            <a:spLocks noGrp="1"/>
          </p:cNvSpPr>
          <p:nvPr>
            <p:ph type="title"/>
          </p:nvPr>
        </p:nvSpPr>
        <p:spPr/>
        <p:txBody>
          <a:bodyPr/>
          <a:lstStyle/>
          <a:p>
            <a:r>
              <a:rPr lang="en-US" dirty="0" err="1"/>
              <a:t>Selskapet</a:t>
            </a:r>
            <a:r>
              <a:rPr lang="en-US" dirty="0"/>
              <a:t> </a:t>
            </a:r>
            <a:r>
              <a:rPr lang="en-US" dirty="0" err="1"/>
              <a:t>hadde</a:t>
            </a:r>
            <a:r>
              <a:rPr lang="en-US" dirty="0"/>
              <a:t> </a:t>
            </a:r>
            <a:r>
              <a:rPr lang="en-US" dirty="0" err="1"/>
              <a:t>også</a:t>
            </a:r>
            <a:r>
              <a:rPr lang="en-US" dirty="0"/>
              <a:t> </a:t>
            </a:r>
            <a:r>
              <a:rPr lang="en-US" dirty="0" err="1"/>
              <a:t>unnet</a:t>
            </a:r>
            <a:r>
              <a:rPr lang="en-US" dirty="0"/>
              <a:t> seg et </a:t>
            </a:r>
            <a:r>
              <a:rPr lang="en-US" dirty="0" err="1"/>
              <a:t>stort</a:t>
            </a:r>
            <a:r>
              <a:rPr lang="en-US" dirty="0"/>
              <a:t> </a:t>
            </a:r>
            <a:r>
              <a:rPr lang="en-US" dirty="0" err="1"/>
              <a:t>utbytte</a:t>
            </a:r>
            <a:r>
              <a:rPr lang="en-US" dirty="0"/>
              <a:t> det </a:t>
            </a:r>
            <a:r>
              <a:rPr lang="en-US" dirty="0" err="1"/>
              <a:t>året</a:t>
            </a:r>
            <a:endParaRPr lang="en-US" dirty="0"/>
          </a:p>
        </p:txBody>
      </p:sp>
      <p:pic>
        <p:nvPicPr>
          <p:cNvPr id="5" name="Content Placeholder 4" descr="A white background with black text&#10;&#10;AI-generated content may be incorrect.">
            <a:extLst>
              <a:ext uri="{FF2B5EF4-FFF2-40B4-BE49-F238E27FC236}">
                <a16:creationId xmlns:a16="http://schemas.microsoft.com/office/drawing/2014/main" id="{BEAAB6DD-B56F-A185-3429-E58A905CAA58}"/>
              </a:ext>
            </a:extLst>
          </p:cNvPr>
          <p:cNvPicPr>
            <a:picLocks noGrp="1" noChangeAspect="1"/>
          </p:cNvPicPr>
          <p:nvPr>
            <p:ph idx="1"/>
          </p:nvPr>
        </p:nvPicPr>
        <p:blipFill>
          <a:blip r:embed="rId2"/>
          <a:stretch>
            <a:fillRect/>
          </a:stretch>
        </p:blipFill>
        <p:spPr>
          <a:xfrm>
            <a:off x="838200" y="2334059"/>
            <a:ext cx="10515600" cy="3334469"/>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0217C6CE-D170-0DA3-A985-41B52A9A9949}"/>
                  </a:ext>
                </a:extLst>
              </p14:cNvPr>
              <p14:cNvContentPartPr/>
              <p14:nvPr/>
            </p14:nvContentPartPr>
            <p14:xfrm>
              <a:off x="8119294" y="4180310"/>
              <a:ext cx="1230120" cy="325080"/>
            </p14:xfrm>
          </p:contentPart>
        </mc:Choice>
        <mc:Fallback xmlns="">
          <p:pic>
            <p:nvPicPr>
              <p:cNvPr id="6" name="Ink 5">
                <a:extLst>
                  <a:ext uri="{FF2B5EF4-FFF2-40B4-BE49-F238E27FC236}">
                    <a16:creationId xmlns:a16="http://schemas.microsoft.com/office/drawing/2014/main" id="{0217C6CE-D170-0DA3-A985-41B52A9A9949}"/>
                  </a:ext>
                </a:extLst>
              </p:cNvPr>
              <p:cNvPicPr/>
              <p:nvPr/>
            </p:nvPicPr>
            <p:blipFill>
              <a:blip r:embed="rId4"/>
              <a:stretch>
                <a:fillRect/>
              </a:stretch>
            </p:blipFill>
            <p:spPr>
              <a:xfrm>
                <a:off x="8113174" y="4174190"/>
                <a:ext cx="1242360" cy="337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099655C-962E-FC87-15C3-A37118C85B84}"/>
                  </a:ext>
                </a:extLst>
              </p14:cNvPr>
              <p14:cNvContentPartPr/>
              <p14:nvPr/>
            </p14:nvContentPartPr>
            <p14:xfrm>
              <a:off x="2032054" y="4412150"/>
              <a:ext cx="539640" cy="44640"/>
            </p14:xfrm>
          </p:contentPart>
        </mc:Choice>
        <mc:Fallback xmlns="">
          <p:pic>
            <p:nvPicPr>
              <p:cNvPr id="7" name="Ink 6">
                <a:extLst>
                  <a:ext uri="{FF2B5EF4-FFF2-40B4-BE49-F238E27FC236}">
                    <a16:creationId xmlns:a16="http://schemas.microsoft.com/office/drawing/2014/main" id="{7099655C-962E-FC87-15C3-A37118C85B84}"/>
                  </a:ext>
                </a:extLst>
              </p:cNvPr>
              <p:cNvPicPr/>
              <p:nvPr/>
            </p:nvPicPr>
            <p:blipFill>
              <a:blip r:embed="rId6"/>
              <a:stretch>
                <a:fillRect/>
              </a:stretch>
            </p:blipFill>
            <p:spPr>
              <a:xfrm>
                <a:off x="2025934" y="4406030"/>
                <a:ext cx="551880" cy="56880"/>
              </a:xfrm>
              <a:prstGeom prst="rect">
                <a:avLst/>
              </a:prstGeom>
            </p:spPr>
          </p:pic>
        </mc:Fallback>
      </mc:AlternateContent>
    </p:spTree>
    <p:extLst>
      <p:ext uri="{BB962C8B-B14F-4D97-AF65-F5344CB8AC3E}">
        <p14:creationId xmlns:p14="http://schemas.microsoft.com/office/powerpoint/2010/main" val="1921684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95F04-4C32-570F-960F-76E8862543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E7F4E5-BB78-FF95-A47B-95100DDA2DCD}"/>
              </a:ext>
            </a:extLst>
          </p:cNvPr>
          <p:cNvSpPr>
            <a:spLocks noGrp="1"/>
          </p:cNvSpPr>
          <p:nvPr>
            <p:ph type="title"/>
          </p:nvPr>
        </p:nvSpPr>
        <p:spPr>
          <a:xfrm>
            <a:off x="1137034" y="609597"/>
            <a:ext cx="9392421" cy="1330841"/>
          </a:xfrm>
        </p:spPr>
        <p:txBody>
          <a:bodyPr>
            <a:normAutofit/>
          </a:bodyPr>
          <a:lstStyle/>
          <a:p>
            <a:r>
              <a:rPr lang="en-US" dirty="0" err="1"/>
              <a:t>Kjapp</a:t>
            </a:r>
            <a:r>
              <a:rPr lang="en-US" dirty="0"/>
              <a:t> </a:t>
            </a:r>
            <a:r>
              <a:rPr lang="en-US" dirty="0" err="1"/>
              <a:t>repetisjon</a:t>
            </a:r>
            <a:r>
              <a:rPr lang="en-US" dirty="0"/>
              <a:t> - </a:t>
            </a:r>
            <a:r>
              <a:rPr lang="en-US" dirty="0" err="1"/>
              <a:t>avskrivninger</a:t>
            </a:r>
            <a:endParaRPr lang="en-US" dirty="0"/>
          </a:p>
        </p:txBody>
      </p:sp>
      <p:sp>
        <p:nvSpPr>
          <p:cNvPr id="3" name="Content Placeholder 2">
            <a:extLst>
              <a:ext uri="{FF2B5EF4-FFF2-40B4-BE49-F238E27FC236}">
                <a16:creationId xmlns:a16="http://schemas.microsoft.com/office/drawing/2014/main" id="{842CBDF2-F0AE-9F9C-509D-6F30D6FB06A2}"/>
              </a:ext>
            </a:extLst>
          </p:cNvPr>
          <p:cNvSpPr>
            <a:spLocks noGrp="1"/>
          </p:cNvSpPr>
          <p:nvPr>
            <p:ph idx="1"/>
          </p:nvPr>
        </p:nvSpPr>
        <p:spPr>
          <a:xfrm>
            <a:off x="1137034" y="2198362"/>
            <a:ext cx="4958966" cy="3917773"/>
          </a:xfrm>
        </p:spPr>
        <p:txBody>
          <a:bodyPr>
            <a:normAutofit fontScale="85000" lnSpcReduction="20000"/>
          </a:bodyPr>
          <a:lstStyle/>
          <a:p>
            <a:r>
              <a:rPr lang="en-US" sz="2000" dirty="0"/>
              <a:t>Husk at </a:t>
            </a:r>
            <a:r>
              <a:rPr lang="en-US" sz="2000" dirty="0" err="1"/>
              <a:t>i</a:t>
            </a:r>
            <a:r>
              <a:rPr lang="en-US" sz="2000" dirty="0"/>
              <a:t> </a:t>
            </a:r>
            <a:r>
              <a:rPr lang="en-US" sz="2000" dirty="0" err="1"/>
              <a:t>norske</a:t>
            </a:r>
            <a:r>
              <a:rPr lang="en-US" sz="2000" dirty="0"/>
              <a:t> </a:t>
            </a:r>
            <a:r>
              <a:rPr lang="en-US" sz="2000" dirty="0" err="1"/>
              <a:t>regnskap</a:t>
            </a:r>
            <a:r>
              <a:rPr lang="en-US" sz="2000" dirty="0"/>
              <a:t> ligger </a:t>
            </a:r>
            <a:r>
              <a:rPr lang="en-US" sz="2000" dirty="0" err="1"/>
              <a:t>driftsmidler</a:t>
            </a:r>
            <a:r>
              <a:rPr lang="en-US" sz="2000" dirty="0"/>
              <a:t> </a:t>
            </a:r>
            <a:r>
              <a:rPr lang="en-US" sz="2000" dirty="0" err="1"/>
              <a:t>i</a:t>
            </a:r>
            <a:r>
              <a:rPr lang="en-US" sz="2000" dirty="0"/>
              <a:t> </a:t>
            </a:r>
            <a:r>
              <a:rPr lang="en-US" sz="2000" dirty="0" err="1"/>
              <a:t>balansen</a:t>
            </a:r>
            <a:r>
              <a:rPr lang="en-US" sz="2000" dirty="0"/>
              <a:t> </a:t>
            </a:r>
            <a:r>
              <a:rPr lang="en-US" sz="2000" dirty="0" err="1"/>
              <a:t>til</a:t>
            </a:r>
            <a:r>
              <a:rPr lang="en-US" sz="2000" dirty="0"/>
              <a:t> </a:t>
            </a:r>
            <a:r>
              <a:rPr lang="en-US" sz="2000" dirty="0" err="1"/>
              <a:t>hva</a:t>
            </a:r>
            <a:r>
              <a:rPr lang="en-US" sz="2000" dirty="0"/>
              <a:t> man </a:t>
            </a:r>
            <a:r>
              <a:rPr lang="en-US" sz="2000" dirty="0" err="1"/>
              <a:t>kjøpte</a:t>
            </a:r>
            <a:r>
              <a:rPr lang="en-US" sz="2000" dirty="0"/>
              <a:t> dem for (</a:t>
            </a:r>
            <a:r>
              <a:rPr lang="en-US" sz="2000" dirty="0" err="1"/>
              <a:t>historisk</a:t>
            </a:r>
            <a:r>
              <a:rPr lang="en-US" sz="2000" dirty="0"/>
              <a:t> pris) </a:t>
            </a:r>
            <a:r>
              <a:rPr lang="en-US" sz="2000" dirty="0" err="1"/>
              <a:t>etter</a:t>
            </a:r>
            <a:r>
              <a:rPr lang="en-US" sz="2000" dirty="0"/>
              <a:t> </a:t>
            </a:r>
            <a:r>
              <a:rPr lang="en-US" sz="2000" dirty="0" err="1"/>
              <a:t>avskrivninger</a:t>
            </a:r>
            <a:r>
              <a:rPr lang="en-US" sz="2000" dirty="0"/>
              <a:t>.</a:t>
            </a:r>
          </a:p>
          <a:p>
            <a:endParaRPr lang="en-US" sz="2000" dirty="0"/>
          </a:p>
          <a:p>
            <a:r>
              <a:rPr lang="en-US" sz="2000" dirty="0" err="1"/>
              <a:t>Avskrivninger</a:t>
            </a:r>
            <a:r>
              <a:rPr lang="en-US" sz="2000" dirty="0"/>
              <a:t> er </a:t>
            </a:r>
            <a:r>
              <a:rPr lang="en-US" sz="2000" dirty="0" err="1"/>
              <a:t>fordelingen</a:t>
            </a:r>
            <a:r>
              <a:rPr lang="en-US" sz="2000" dirty="0"/>
              <a:t> av den </a:t>
            </a:r>
            <a:r>
              <a:rPr lang="en-US" sz="2000" dirty="0" err="1"/>
              <a:t>historiske</a:t>
            </a:r>
            <a:r>
              <a:rPr lang="en-US" sz="2000" dirty="0"/>
              <a:t> </a:t>
            </a:r>
            <a:r>
              <a:rPr lang="en-US" sz="2000" dirty="0" err="1"/>
              <a:t>kjøpsprisen</a:t>
            </a:r>
            <a:r>
              <a:rPr lang="en-US" sz="2000" dirty="0"/>
              <a:t> over den </a:t>
            </a:r>
            <a:r>
              <a:rPr lang="en-US" sz="2000" dirty="0" err="1"/>
              <a:t>økonomiske</a:t>
            </a:r>
            <a:r>
              <a:rPr lang="en-US" sz="2000" dirty="0"/>
              <a:t> </a:t>
            </a:r>
            <a:r>
              <a:rPr lang="en-US" sz="2000" dirty="0" err="1"/>
              <a:t>levetiden</a:t>
            </a:r>
            <a:r>
              <a:rPr lang="en-US" sz="2000" dirty="0"/>
              <a:t> </a:t>
            </a:r>
            <a:r>
              <a:rPr lang="en-US" sz="2000" dirty="0" err="1"/>
              <a:t>til</a:t>
            </a:r>
            <a:r>
              <a:rPr lang="en-US" sz="2000" dirty="0"/>
              <a:t> </a:t>
            </a:r>
            <a:r>
              <a:rPr lang="en-US" sz="2000" dirty="0" err="1"/>
              <a:t>driftsmiddelet</a:t>
            </a:r>
            <a:endParaRPr lang="en-US" sz="2000" dirty="0"/>
          </a:p>
          <a:p>
            <a:pPr marL="0" indent="0">
              <a:buNone/>
            </a:pPr>
            <a:endParaRPr lang="en-US" sz="2000" dirty="0"/>
          </a:p>
          <a:p>
            <a:pPr lvl="1"/>
            <a:r>
              <a:rPr lang="en-US" sz="2000" dirty="0" err="1"/>
              <a:t>Eks</a:t>
            </a:r>
            <a:r>
              <a:rPr lang="en-US" sz="2000" dirty="0"/>
              <a:t>: </a:t>
            </a:r>
            <a:r>
              <a:rPr lang="en-US" sz="2000" dirty="0" err="1"/>
              <a:t>Skipet</a:t>
            </a:r>
            <a:r>
              <a:rPr lang="en-US" sz="2000" dirty="0"/>
              <a:t> </a:t>
            </a:r>
            <a:r>
              <a:rPr lang="en-US" sz="2000" dirty="0" err="1"/>
              <a:t>kjøpt</a:t>
            </a:r>
            <a:r>
              <a:rPr lang="en-US" sz="2000" dirty="0"/>
              <a:t> for 270 MNOK. </a:t>
            </a:r>
            <a:r>
              <a:rPr lang="en-US" sz="2000" dirty="0" err="1"/>
              <a:t>Levetid</a:t>
            </a:r>
            <a:r>
              <a:rPr lang="en-US" sz="2000" dirty="0"/>
              <a:t> 10 </a:t>
            </a:r>
            <a:r>
              <a:rPr lang="en-US" sz="2000" dirty="0" err="1"/>
              <a:t>år</a:t>
            </a:r>
            <a:r>
              <a:rPr lang="en-US" sz="2000" dirty="0"/>
              <a:t>.</a:t>
            </a:r>
          </a:p>
          <a:p>
            <a:pPr marL="457200" lvl="1" indent="0">
              <a:buNone/>
            </a:pPr>
            <a:endParaRPr lang="en-US" sz="2000" dirty="0"/>
          </a:p>
          <a:p>
            <a:pPr lvl="1"/>
            <a:r>
              <a:rPr lang="en-US" sz="2000" dirty="0" err="1"/>
              <a:t>Årlige</a:t>
            </a:r>
            <a:r>
              <a:rPr lang="en-US" sz="2000" dirty="0"/>
              <a:t> </a:t>
            </a:r>
            <a:r>
              <a:rPr lang="en-US" sz="2000" dirty="0" err="1"/>
              <a:t>avskrivninger</a:t>
            </a:r>
            <a:r>
              <a:rPr lang="en-US" sz="2000" dirty="0"/>
              <a:t> 270/10 = 27 MNOK </a:t>
            </a:r>
            <a:r>
              <a:rPr lang="en-US" sz="2000" dirty="0" err="1"/>
              <a:t>i</a:t>
            </a:r>
            <a:r>
              <a:rPr lang="en-US" sz="2000" dirty="0"/>
              <a:t> </a:t>
            </a:r>
            <a:r>
              <a:rPr lang="en-US" sz="2000" dirty="0" err="1"/>
              <a:t>årlige</a:t>
            </a:r>
            <a:r>
              <a:rPr lang="en-US" sz="2000" dirty="0"/>
              <a:t> </a:t>
            </a:r>
            <a:r>
              <a:rPr lang="en-US" sz="2000" dirty="0" err="1"/>
              <a:t>avskrivninger</a:t>
            </a:r>
            <a:r>
              <a:rPr lang="en-US" sz="2000" dirty="0"/>
              <a:t>.</a:t>
            </a:r>
          </a:p>
          <a:p>
            <a:pPr lvl="1"/>
            <a:endParaRPr lang="en-US" sz="20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Til</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slutt</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eier</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selskapet</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et </a:t>
            </a: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driftsmiddel</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som</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ikke</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ligger med </a:t>
            </a: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verdi</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i</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balansen</a:t>
            </a: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a:t>
            </a:r>
          </a:p>
          <a:p>
            <a:pPr lvl="1"/>
            <a:endParaRPr lang="en-US" sz="2000" dirty="0"/>
          </a:p>
          <a:p>
            <a:pPr marL="457200" lvl="1" indent="0">
              <a:buNone/>
            </a:pPr>
            <a:endParaRPr lang="en-US" sz="2000" dirty="0"/>
          </a:p>
        </p:txBody>
      </p:sp>
      <p:graphicFrame>
        <p:nvGraphicFramePr>
          <p:cNvPr id="4" name="Chart 3">
            <a:extLst>
              <a:ext uri="{FF2B5EF4-FFF2-40B4-BE49-F238E27FC236}">
                <a16:creationId xmlns:a16="http://schemas.microsoft.com/office/drawing/2014/main" id="{920C7B16-7EE5-A5E4-F126-129591BC54F7}"/>
              </a:ext>
            </a:extLst>
          </p:cNvPr>
          <p:cNvGraphicFramePr>
            <a:graphicFrameLocks/>
          </p:cNvGraphicFramePr>
          <p:nvPr/>
        </p:nvGraphicFramePr>
        <p:xfrm>
          <a:off x="6719367" y="2184914"/>
          <a:ext cx="4788505" cy="37559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0992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2F25EB-6CA4-3D2C-C1CF-3785B9B6AFEA}"/>
              </a:ext>
            </a:extLst>
          </p:cNvPr>
          <p:cNvSpPr>
            <a:spLocks noGrp="1"/>
          </p:cNvSpPr>
          <p:nvPr>
            <p:ph type="title"/>
          </p:nvPr>
        </p:nvSpPr>
        <p:spPr>
          <a:xfrm>
            <a:off x="793662" y="386930"/>
            <a:ext cx="10066122" cy="1298448"/>
          </a:xfrm>
        </p:spPr>
        <p:txBody>
          <a:bodyPr anchor="b">
            <a:normAutofit/>
          </a:bodyPr>
          <a:lstStyle/>
          <a:p>
            <a:r>
              <a:rPr lang="en-US" sz="4100"/>
              <a:t>Min første tanke var at det kunne være påkostning av skipet før salg</a:t>
            </a:r>
          </a:p>
        </p:txBody>
      </p:sp>
      <p:sp>
        <p:nvSpPr>
          <p:cNvPr id="16" name="Rectangle 15">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0D15676D-29A3-403E-70FF-83940ACA3BB4}"/>
              </a:ext>
            </a:extLst>
          </p:cNvPr>
          <p:cNvSpPr>
            <a:spLocks noGrp="1"/>
          </p:cNvSpPr>
          <p:nvPr>
            <p:ph idx="1"/>
          </p:nvPr>
        </p:nvSpPr>
        <p:spPr>
          <a:xfrm>
            <a:off x="793661" y="3094011"/>
            <a:ext cx="4530898" cy="3639450"/>
          </a:xfrm>
        </p:spPr>
        <p:txBody>
          <a:bodyPr anchor="ctr">
            <a:normAutofit fontScale="92500" lnSpcReduction="10000"/>
          </a:bodyPr>
          <a:lstStyle/>
          <a:p>
            <a:r>
              <a:rPr lang="en-US" sz="2000" dirty="0" err="1"/>
              <a:t>Påkostninger</a:t>
            </a:r>
            <a:r>
              <a:rPr lang="en-US" sz="2000" dirty="0"/>
              <a:t> </a:t>
            </a:r>
            <a:r>
              <a:rPr lang="en-US" sz="2000" dirty="0" err="1"/>
              <a:t>øker</a:t>
            </a:r>
            <a:r>
              <a:rPr lang="en-US" sz="2000" dirty="0"/>
              <a:t> </a:t>
            </a:r>
            <a:r>
              <a:rPr lang="en-US" sz="2000" dirty="0" err="1"/>
              <a:t>anskaffelseskost</a:t>
            </a:r>
            <a:r>
              <a:rPr lang="en-US" sz="2000" dirty="0"/>
              <a:t> (</a:t>
            </a:r>
            <a:r>
              <a:rPr lang="en-US" sz="2000" dirty="0" err="1"/>
              <a:t>balanseverdien</a:t>
            </a:r>
            <a:r>
              <a:rPr lang="en-US" sz="2000" dirty="0"/>
              <a:t> </a:t>
            </a:r>
            <a:r>
              <a:rPr lang="en-US" sz="2000" dirty="0" err="1"/>
              <a:t>til</a:t>
            </a:r>
            <a:r>
              <a:rPr lang="en-US" sz="2000" dirty="0"/>
              <a:t> </a:t>
            </a:r>
            <a:r>
              <a:rPr lang="en-US" sz="2000" dirty="0" err="1"/>
              <a:t>skipet</a:t>
            </a:r>
            <a:r>
              <a:rPr lang="en-US" sz="2000" dirty="0"/>
              <a:t>)</a:t>
            </a:r>
          </a:p>
          <a:p>
            <a:pPr marL="0" indent="0">
              <a:buNone/>
            </a:pPr>
            <a:endParaRPr lang="en-US" sz="2000" dirty="0"/>
          </a:p>
          <a:p>
            <a:r>
              <a:rPr lang="en-US" sz="2000" dirty="0" err="1"/>
              <a:t>Salgsgevinst</a:t>
            </a:r>
            <a:r>
              <a:rPr lang="en-US" sz="2000" dirty="0"/>
              <a:t> = </a:t>
            </a:r>
            <a:r>
              <a:rPr lang="en-US" sz="2000" dirty="0" err="1"/>
              <a:t>Salgspris</a:t>
            </a:r>
            <a:r>
              <a:rPr lang="en-US" sz="2000" dirty="0"/>
              <a:t> – </a:t>
            </a:r>
            <a:r>
              <a:rPr lang="en-US" sz="2000" dirty="0" err="1"/>
              <a:t>balanseverdien</a:t>
            </a:r>
            <a:r>
              <a:rPr lang="en-US" sz="2000" dirty="0"/>
              <a:t> </a:t>
            </a:r>
            <a:r>
              <a:rPr lang="en-US" sz="2000" dirty="0" err="1"/>
              <a:t>på</a:t>
            </a:r>
            <a:r>
              <a:rPr lang="en-US" sz="2000" dirty="0"/>
              <a:t> </a:t>
            </a:r>
            <a:r>
              <a:rPr lang="en-US" sz="2000" dirty="0" err="1"/>
              <a:t>salgstidspunktet</a:t>
            </a:r>
            <a:r>
              <a:rPr lang="en-US" sz="2000" dirty="0"/>
              <a:t>.</a:t>
            </a:r>
          </a:p>
          <a:p>
            <a:endParaRPr lang="en-US" sz="2000" dirty="0"/>
          </a:p>
          <a:p>
            <a:r>
              <a:rPr lang="en-US" sz="2000" dirty="0" err="1"/>
              <a:t>Så</a:t>
            </a:r>
            <a:r>
              <a:rPr lang="en-US" sz="2000" dirty="0"/>
              <a:t> </a:t>
            </a:r>
            <a:r>
              <a:rPr lang="en-US" sz="2000" dirty="0" err="1"/>
              <a:t>hadde</a:t>
            </a:r>
            <a:r>
              <a:rPr lang="en-US" sz="2000" dirty="0"/>
              <a:t> det </a:t>
            </a:r>
            <a:r>
              <a:rPr lang="en-US" sz="2000" dirty="0" err="1"/>
              <a:t>vært</a:t>
            </a:r>
            <a:r>
              <a:rPr lang="en-US" sz="2000" dirty="0"/>
              <a:t> </a:t>
            </a:r>
            <a:r>
              <a:rPr lang="en-US" sz="2000" dirty="0" err="1"/>
              <a:t>påkostning</a:t>
            </a:r>
            <a:r>
              <a:rPr lang="en-US" sz="2000" dirty="0"/>
              <a:t> </a:t>
            </a:r>
            <a:r>
              <a:rPr lang="en-US" sz="2000" dirty="0" err="1"/>
              <a:t>skulle</a:t>
            </a:r>
            <a:r>
              <a:rPr lang="en-US" sz="2000" dirty="0"/>
              <a:t> det </a:t>
            </a:r>
            <a:r>
              <a:rPr lang="en-US" sz="2000" dirty="0" err="1"/>
              <a:t>ikke</a:t>
            </a:r>
            <a:r>
              <a:rPr lang="en-US" sz="2000" dirty="0"/>
              <a:t> </a:t>
            </a:r>
            <a:r>
              <a:rPr lang="en-US" sz="2000" dirty="0" err="1"/>
              <a:t>vært</a:t>
            </a:r>
            <a:r>
              <a:rPr lang="en-US" sz="2000" dirty="0"/>
              <a:t> </a:t>
            </a:r>
            <a:r>
              <a:rPr lang="en-US" sz="2000" dirty="0" err="1"/>
              <a:t>ført</a:t>
            </a:r>
            <a:r>
              <a:rPr lang="en-US" sz="2000" dirty="0"/>
              <a:t> </a:t>
            </a:r>
            <a:r>
              <a:rPr lang="en-US" sz="2000" dirty="0" err="1"/>
              <a:t>som</a:t>
            </a:r>
            <a:r>
              <a:rPr lang="en-US" sz="2000" dirty="0"/>
              <a:t> </a:t>
            </a:r>
            <a:r>
              <a:rPr lang="en-US" sz="2000" dirty="0" err="1"/>
              <a:t>annen</a:t>
            </a:r>
            <a:r>
              <a:rPr lang="en-US" sz="2000" dirty="0"/>
              <a:t> </a:t>
            </a:r>
            <a:r>
              <a:rPr lang="en-US" sz="2000" dirty="0" err="1"/>
              <a:t>driftskostnad</a:t>
            </a:r>
            <a:r>
              <a:rPr lang="en-US" sz="2000" dirty="0"/>
              <a:t>. </a:t>
            </a:r>
          </a:p>
          <a:p>
            <a:endParaRPr lang="en-US" sz="2000" dirty="0"/>
          </a:p>
          <a:p>
            <a:r>
              <a:rPr lang="en-US" sz="2000" dirty="0"/>
              <a:t>I </a:t>
            </a:r>
            <a:r>
              <a:rPr lang="en-US" sz="2000" dirty="0" err="1"/>
              <a:t>stedet</a:t>
            </a:r>
            <a:r>
              <a:rPr lang="en-US" sz="2000" dirty="0"/>
              <a:t> </a:t>
            </a:r>
            <a:r>
              <a:rPr lang="en-US" sz="2000" dirty="0" err="1"/>
              <a:t>skulle</a:t>
            </a:r>
            <a:r>
              <a:rPr lang="en-US" sz="2000" dirty="0"/>
              <a:t> det </a:t>
            </a:r>
            <a:r>
              <a:rPr lang="en-US" sz="2000" dirty="0" err="1"/>
              <a:t>gjort</a:t>
            </a:r>
            <a:r>
              <a:rPr lang="en-US" sz="2000" dirty="0"/>
              <a:t> </a:t>
            </a:r>
            <a:r>
              <a:rPr lang="en-US" sz="2000" dirty="0" err="1"/>
              <a:t>gevinsten</a:t>
            </a:r>
            <a:r>
              <a:rPr lang="en-US" sz="2000" dirty="0"/>
              <a:t> </a:t>
            </a:r>
            <a:r>
              <a:rPr lang="en-US" sz="2000" dirty="0" err="1"/>
              <a:t>mindre</a:t>
            </a:r>
            <a:r>
              <a:rPr lang="en-US" sz="2000" dirty="0"/>
              <a:t>.</a:t>
            </a:r>
          </a:p>
          <a:p>
            <a:endParaRPr lang="en-US" sz="2000" dirty="0"/>
          </a:p>
          <a:p>
            <a:pPr marL="0" indent="0">
              <a:buNone/>
            </a:pPr>
            <a:endParaRPr lang="en-US" sz="2000" dirty="0"/>
          </a:p>
          <a:p>
            <a:endParaRPr lang="en-US" sz="2000" dirty="0"/>
          </a:p>
        </p:txBody>
      </p:sp>
      <p:pic>
        <p:nvPicPr>
          <p:cNvPr id="9" name="Picture 8" descr="A black and white image of a person's face&#10;&#10;AI-generated content may be incorrect.">
            <a:extLst>
              <a:ext uri="{FF2B5EF4-FFF2-40B4-BE49-F238E27FC236}">
                <a16:creationId xmlns:a16="http://schemas.microsoft.com/office/drawing/2014/main" id="{7B74457F-5F09-F9BE-664B-EC750D838042}"/>
              </a:ext>
            </a:extLst>
          </p:cNvPr>
          <p:cNvPicPr>
            <a:picLocks noChangeAspect="1"/>
          </p:cNvPicPr>
          <p:nvPr/>
        </p:nvPicPr>
        <p:blipFill>
          <a:blip r:embed="rId2"/>
          <a:stretch>
            <a:fillRect/>
          </a:stretch>
        </p:blipFill>
        <p:spPr>
          <a:xfrm>
            <a:off x="5324559" y="2367398"/>
            <a:ext cx="5549611" cy="3511134"/>
          </a:xfrm>
          <a:prstGeom prst="rect">
            <a:avLst/>
          </a:prstGeom>
        </p:spPr>
      </p:pic>
      <p:sp>
        <p:nvSpPr>
          <p:cNvPr id="20" name="Rectangle 19">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347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C808C3-DD8C-7EFB-96A5-B274A8270A15}"/>
              </a:ext>
            </a:extLst>
          </p:cNvPr>
          <p:cNvSpPr>
            <a:spLocks noGrp="1"/>
          </p:cNvSpPr>
          <p:nvPr>
            <p:ph type="title"/>
          </p:nvPr>
        </p:nvSpPr>
        <p:spPr>
          <a:xfrm>
            <a:off x="630935" y="639520"/>
            <a:ext cx="3829853" cy="1719072"/>
          </a:xfrm>
        </p:spPr>
        <p:txBody>
          <a:bodyPr anchor="b">
            <a:normAutofit fontScale="90000"/>
          </a:bodyPr>
          <a:lstStyle/>
          <a:p>
            <a:r>
              <a:rPr lang="nb-NO" sz="4200" dirty="0"/>
              <a:t>Men her hadde vi en konsernstruktur</a:t>
            </a:r>
          </a:p>
        </p:txBody>
      </p:sp>
      <p:sp>
        <p:nvSpPr>
          <p:cNvPr id="3" name="Plassholder for innhold 2">
            <a:extLst>
              <a:ext uri="{FF2B5EF4-FFF2-40B4-BE49-F238E27FC236}">
                <a16:creationId xmlns:a16="http://schemas.microsoft.com/office/drawing/2014/main" id="{BCC31D76-3BA8-197D-66F6-DCFF1255522B}"/>
              </a:ext>
            </a:extLst>
          </p:cNvPr>
          <p:cNvSpPr>
            <a:spLocks noGrp="1"/>
          </p:cNvSpPr>
          <p:nvPr>
            <p:ph idx="1"/>
          </p:nvPr>
        </p:nvSpPr>
        <p:spPr>
          <a:xfrm>
            <a:off x="630936" y="2807208"/>
            <a:ext cx="3429000" cy="3410712"/>
          </a:xfrm>
        </p:spPr>
        <p:txBody>
          <a:bodyPr anchor="t">
            <a:normAutofit/>
          </a:bodyPr>
          <a:lstStyle/>
          <a:p>
            <a:r>
              <a:rPr lang="nb-NO" sz="2200" dirty="0"/>
              <a:t>Da kan vi finne mer info i konsernregnskapet!</a:t>
            </a:r>
          </a:p>
          <a:p>
            <a:endParaRPr lang="nb-NO" sz="2200" dirty="0"/>
          </a:p>
        </p:txBody>
      </p:sp>
      <p:sp>
        <p:nvSpPr>
          <p:cNvPr id="19" name="Rektangel 18">
            <a:extLst>
              <a:ext uri="{FF2B5EF4-FFF2-40B4-BE49-F238E27FC236}">
                <a16:creationId xmlns:a16="http://schemas.microsoft.com/office/drawing/2014/main" id="{BF77F6A6-03B0-431E-BE54-DBC30117C384}"/>
              </a:ext>
            </a:extLst>
          </p:cNvPr>
          <p:cNvSpPr/>
          <p:nvPr/>
        </p:nvSpPr>
        <p:spPr>
          <a:xfrm>
            <a:off x="5025240" y="1490760"/>
            <a:ext cx="2926080" cy="1097280"/>
          </a:xfrm>
          <a:prstGeom prst="rect">
            <a:avLst/>
          </a:prstGeom>
          <a:solidFill>
            <a:srgbClr val="000000">
              <a:alpha val="5000"/>
            </a:srgbClr>
          </a:solidFill>
          <a:ln w="126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r>
              <a:rPr lang="es-ES" dirty="0" err="1">
                <a:solidFill>
                  <a:srgbClr val="000000"/>
                </a:solidFill>
              </a:rPr>
              <a:t>Svensk</a:t>
            </a:r>
            <a:r>
              <a:rPr lang="es-ES" dirty="0">
                <a:solidFill>
                  <a:srgbClr val="000000"/>
                </a:solidFill>
              </a:rPr>
              <a:t> </a:t>
            </a:r>
            <a:r>
              <a:rPr lang="es-ES" dirty="0" err="1">
                <a:solidFill>
                  <a:srgbClr val="000000"/>
                </a:solidFill>
              </a:rPr>
              <a:t>morselskap</a:t>
            </a:r>
            <a:endParaRPr lang="es-ES" dirty="0">
              <a:solidFill>
                <a:srgbClr val="000000"/>
              </a:solidFill>
            </a:endParaRPr>
          </a:p>
        </p:txBody>
      </p:sp>
      <p:grpSp>
        <p:nvGrpSpPr>
          <p:cNvPr id="15" name="Group 14">
            <a:extLst>
              <a:ext uri="{FF2B5EF4-FFF2-40B4-BE49-F238E27FC236}">
                <a16:creationId xmlns:a16="http://schemas.microsoft.com/office/drawing/2014/main" id="{C20A10DA-0513-49B8-E062-EE7C440E7913}"/>
              </a:ext>
            </a:extLst>
          </p:cNvPr>
          <p:cNvGrpSpPr/>
          <p:nvPr/>
        </p:nvGrpSpPr>
        <p:grpSpPr>
          <a:xfrm>
            <a:off x="6301378" y="2706012"/>
            <a:ext cx="400680" cy="1305000"/>
            <a:chOff x="6301378" y="2706012"/>
            <a:chExt cx="400680" cy="1305000"/>
          </a:xfrm>
        </p:grpSpPr>
        <mc:AlternateContent xmlns:mc="http://schemas.openxmlformats.org/markup-compatibility/2006" xmlns:p14="http://schemas.microsoft.com/office/powerpoint/2010/main">
          <mc:Choice Requires="p14">
            <p:contentPart p14:bwMode="auto" r:id="rId2">
              <p14:nvContentPartPr>
                <p14:cNvPr id="12" name="Ink 11">
                  <a:extLst>
                    <a:ext uri="{FF2B5EF4-FFF2-40B4-BE49-F238E27FC236}">
                      <a16:creationId xmlns:a16="http://schemas.microsoft.com/office/drawing/2014/main" id="{23DC1F96-D0E6-4A62-CFA6-CBD617CE01F4}"/>
                    </a:ext>
                  </a:extLst>
                </p14:cNvPr>
                <p14:cNvContentPartPr/>
                <p14:nvPr/>
              </p14:nvContentPartPr>
              <p14:xfrm>
                <a:off x="6439618" y="2706012"/>
                <a:ext cx="23760" cy="1056960"/>
              </p14:xfrm>
            </p:contentPart>
          </mc:Choice>
          <mc:Fallback xmlns="">
            <p:pic>
              <p:nvPicPr>
                <p:cNvPr id="12" name="Ink 11">
                  <a:extLst>
                    <a:ext uri="{FF2B5EF4-FFF2-40B4-BE49-F238E27FC236}">
                      <a16:creationId xmlns:a16="http://schemas.microsoft.com/office/drawing/2014/main" id="{23DC1F96-D0E6-4A62-CFA6-CBD617CE01F4}"/>
                    </a:ext>
                  </a:extLst>
                </p:cNvPr>
                <p:cNvPicPr/>
                <p:nvPr/>
              </p:nvPicPr>
              <p:blipFill>
                <a:blip r:embed="rId3"/>
                <a:stretch>
                  <a:fillRect/>
                </a:stretch>
              </p:blipFill>
              <p:spPr>
                <a:xfrm>
                  <a:off x="6433498" y="2699892"/>
                  <a:ext cx="36000" cy="1069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2A49D803-0997-F8D8-C85E-983B3CC269C8}"/>
                    </a:ext>
                  </a:extLst>
                </p14:cNvPr>
                <p14:cNvContentPartPr/>
                <p14:nvPr/>
              </p14:nvContentPartPr>
              <p14:xfrm>
                <a:off x="6301378" y="3620052"/>
                <a:ext cx="400680" cy="390960"/>
              </p14:xfrm>
            </p:contentPart>
          </mc:Choice>
          <mc:Fallback xmlns="">
            <p:pic>
              <p:nvPicPr>
                <p:cNvPr id="13" name="Ink 12">
                  <a:extLst>
                    <a:ext uri="{FF2B5EF4-FFF2-40B4-BE49-F238E27FC236}">
                      <a16:creationId xmlns:a16="http://schemas.microsoft.com/office/drawing/2014/main" id="{2A49D803-0997-F8D8-C85E-983B3CC269C8}"/>
                    </a:ext>
                  </a:extLst>
                </p:cNvPr>
                <p:cNvPicPr/>
                <p:nvPr/>
              </p:nvPicPr>
              <p:blipFill>
                <a:blip r:embed="rId5"/>
                <a:stretch>
                  <a:fillRect/>
                </a:stretch>
              </p:blipFill>
              <p:spPr>
                <a:xfrm>
                  <a:off x="6295258" y="3613932"/>
                  <a:ext cx="412920" cy="403200"/>
                </a:xfrm>
                <a:prstGeom prst="rect">
                  <a:avLst/>
                </a:prstGeom>
              </p:spPr>
            </p:pic>
          </mc:Fallback>
        </mc:AlternateContent>
      </p:grpSp>
      <p:sp>
        <p:nvSpPr>
          <p:cNvPr id="16" name="Rektangel 18">
            <a:extLst>
              <a:ext uri="{FF2B5EF4-FFF2-40B4-BE49-F238E27FC236}">
                <a16:creationId xmlns:a16="http://schemas.microsoft.com/office/drawing/2014/main" id="{4BC75FC7-18AA-EF9B-C78A-677243268C07}"/>
              </a:ext>
            </a:extLst>
          </p:cNvPr>
          <p:cNvSpPr/>
          <p:nvPr/>
        </p:nvSpPr>
        <p:spPr>
          <a:xfrm>
            <a:off x="5038678" y="4128372"/>
            <a:ext cx="2926080" cy="1097280"/>
          </a:xfrm>
          <a:prstGeom prst="rect">
            <a:avLst/>
          </a:prstGeom>
          <a:solidFill>
            <a:srgbClr val="000000">
              <a:alpha val="5000"/>
            </a:srgbClr>
          </a:solidFill>
          <a:ln w="126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r>
              <a:rPr lang="es-ES" dirty="0" err="1">
                <a:solidFill>
                  <a:srgbClr val="000000"/>
                </a:solidFill>
              </a:rPr>
              <a:t>Norsk</a:t>
            </a:r>
            <a:r>
              <a:rPr lang="es-ES" dirty="0">
                <a:solidFill>
                  <a:srgbClr val="000000"/>
                </a:solidFill>
              </a:rPr>
              <a:t> </a:t>
            </a:r>
            <a:r>
              <a:rPr lang="es-ES" dirty="0" err="1">
                <a:solidFill>
                  <a:srgbClr val="000000"/>
                </a:solidFill>
              </a:rPr>
              <a:t>datterselskap</a:t>
            </a:r>
            <a:endParaRPr lang="es-ES" dirty="0">
              <a:solidFill>
                <a:srgbClr val="000000"/>
              </a:solidFill>
            </a:endParaRPr>
          </a:p>
        </p:txBody>
      </p:sp>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04C89EA8-22A0-9CE3-ED9A-2BFFC94BBA36}"/>
                  </a:ext>
                </a:extLst>
              </p14:cNvPr>
              <p14:cNvContentPartPr/>
              <p14:nvPr/>
            </p14:nvContentPartPr>
            <p14:xfrm>
              <a:off x="6721138" y="3006972"/>
              <a:ext cx="158040" cy="330480"/>
            </p14:xfrm>
          </p:contentPart>
        </mc:Choice>
        <mc:Fallback xmlns="">
          <p:pic>
            <p:nvPicPr>
              <p:cNvPr id="17" name="Ink 16">
                <a:extLst>
                  <a:ext uri="{FF2B5EF4-FFF2-40B4-BE49-F238E27FC236}">
                    <a16:creationId xmlns:a16="http://schemas.microsoft.com/office/drawing/2014/main" id="{04C89EA8-22A0-9CE3-ED9A-2BFFC94BBA36}"/>
                  </a:ext>
                </a:extLst>
              </p:cNvPr>
              <p:cNvPicPr/>
              <p:nvPr/>
            </p:nvPicPr>
            <p:blipFill>
              <a:blip r:embed="rId7"/>
              <a:stretch>
                <a:fillRect/>
              </a:stretch>
            </p:blipFill>
            <p:spPr>
              <a:xfrm>
                <a:off x="6715018" y="3000852"/>
                <a:ext cx="170280" cy="342720"/>
              </a:xfrm>
              <a:prstGeom prst="rect">
                <a:avLst/>
              </a:prstGeom>
            </p:spPr>
          </p:pic>
        </mc:Fallback>
      </mc:AlternateContent>
      <p:grpSp>
        <p:nvGrpSpPr>
          <p:cNvPr id="29" name="Group 28">
            <a:extLst>
              <a:ext uri="{FF2B5EF4-FFF2-40B4-BE49-F238E27FC236}">
                <a16:creationId xmlns:a16="http://schemas.microsoft.com/office/drawing/2014/main" id="{7EBF34D7-D196-3FD8-8A46-E03346DD31E0}"/>
              </a:ext>
            </a:extLst>
          </p:cNvPr>
          <p:cNvGrpSpPr/>
          <p:nvPr/>
        </p:nvGrpSpPr>
        <p:grpSpPr>
          <a:xfrm>
            <a:off x="7031818" y="3033972"/>
            <a:ext cx="1134000" cy="336960"/>
            <a:chOff x="7031818" y="3033972"/>
            <a:chExt cx="1134000" cy="336960"/>
          </a:xfrm>
        </p:grpSpPr>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D29F611A-C9DA-CAC8-996C-4023332DDE82}"/>
                    </a:ext>
                  </a:extLst>
                </p14:cNvPr>
                <p14:cNvContentPartPr/>
                <p14:nvPr/>
              </p14:nvContentPartPr>
              <p14:xfrm>
                <a:off x="7031818" y="3088332"/>
                <a:ext cx="251280" cy="252000"/>
              </p14:xfrm>
            </p:contentPart>
          </mc:Choice>
          <mc:Fallback xmlns="">
            <p:pic>
              <p:nvPicPr>
                <p:cNvPr id="18" name="Ink 17">
                  <a:extLst>
                    <a:ext uri="{FF2B5EF4-FFF2-40B4-BE49-F238E27FC236}">
                      <a16:creationId xmlns:a16="http://schemas.microsoft.com/office/drawing/2014/main" id="{D29F611A-C9DA-CAC8-996C-4023332DDE82}"/>
                    </a:ext>
                  </a:extLst>
                </p:cNvPr>
                <p:cNvPicPr/>
                <p:nvPr/>
              </p:nvPicPr>
              <p:blipFill>
                <a:blip r:embed="rId9"/>
                <a:stretch>
                  <a:fillRect/>
                </a:stretch>
              </p:blipFill>
              <p:spPr>
                <a:xfrm>
                  <a:off x="7025698" y="3082212"/>
                  <a:ext cx="26352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E4BAA36D-193B-F4B3-E7A7-683CC2782137}"/>
                    </a:ext>
                  </a:extLst>
                </p14:cNvPr>
                <p14:cNvContentPartPr/>
                <p14:nvPr/>
              </p14:nvContentPartPr>
              <p14:xfrm>
                <a:off x="7406938" y="3091572"/>
                <a:ext cx="258840" cy="279360"/>
              </p14:xfrm>
            </p:contentPart>
          </mc:Choice>
          <mc:Fallback xmlns="">
            <p:pic>
              <p:nvPicPr>
                <p:cNvPr id="20" name="Ink 19">
                  <a:extLst>
                    <a:ext uri="{FF2B5EF4-FFF2-40B4-BE49-F238E27FC236}">
                      <a16:creationId xmlns:a16="http://schemas.microsoft.com/office/drawing/2014/main" id="{E4BAA36D-193B-F4B3-E7A7-683CC2782137}"/>
                    </a:ext>
                  </a:extLst>
                </p:cNvPr>
                <p:cNvPicPr/>
                <p:nvPr/>
              </p:nvPicPr>
              <p:blipFill>
                <a:blip r:embed="rId11"/>
                <a:stretch>
                  <a:fillRect/>
                </a:stretch>
              </p:blipFill>
              <p:spPr>
                <a:xfrm>
                  <a:off x="7400818" y="3085452"/>
                  <a:ext cx="27108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3" name="Ink 22">
                  <a:extLst>
                    <a:ext uri="{FF2B5EF4-FFF2-40B4-BE49-F238E27FC236}">
                      <a16:creationId xmlns:a16="http://schemas.microsoft.com/office/drawing/2014/main" id="{1D06B057-C70D-CF97-04F5-A6E3D005EF0E}"/>
                    </a:ext>
                  </a:extLst>
                </p14:cNvPr>
                <p14:cNvContentPartPr/>
                <p14:nvPr/>
              </p14:nvContentPartPr>
              <p14:xfrm>
                <a:off x="7881418" y="3115332"/>
                <a:ext cx="79560" cy="96120"/>
              </p14:xfrm>
            </p:contentPart>
          </mc:Choice>
          <mc:Fallback xmlns="">
            <p:pic>
              <p:nvPicPr>
                <p:cNvPr id="23" name="Ink 22">
                  <a:extLst>
                    <a:ext uri="{FF2B5EF4-FFF2-40B4-BE49-F238E27FC236}">
                      <a16:creationId xmlns:a16="http://schemas.microsoft.com/office/drawing/2014/main" id="{1D06B057-C70D-CF97-04F5-A6E3D005EF0E}"/>
                    </a:ext>
                  </a:extLst>
                </p:cNvPr>
                <p:cNvPicPr/>
                <p:nvPr/>
              </p:nvPicPr>
              <p:blipFill>
                <a:blip r:embed="rId13"/>
                <a:stretch>
                  <a:fillRect/>
                </a:stretch>
              </p:blipFill>
              <p:spPr>
                <a:xfrm>
                  <a:off x="7875298" y="3109212"/>
                  <a:ext cx="9180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6" name="Ink 25">
                  <a:extLst>
                    <a:ext uri="{FF2B5EF4-FFF2-40B4-BE49-F238E27FC236}">
                      <a16:creationId xmlns:a16="http://schemas.microsoft.com/office/drawing/2014/main" id="{DBC1341C-D639-1A7E-566A-DC2892E0F3B3}"/>
                    </a:ext>
                  </a:extLst>
                </p14:cNvPr>
                <p14:cNvContentPartPr/>
                <p14:nvPr/>
              </p14:nvContentPartPr>
              <p14:xfrm>
                <a:off x="7873138" y="3033972"/>
                <a:ext cx="292680" cy="332280"/>
              </p14:xfrm>
            </p:contentPart>
          </mc:Choice>
          <mc:Fallback xmlns="">
            <p:pic>
              <p:nvPicPr>
                <p:cNvPr id="26" name="Ink 25">
                  <a:extLst>
                    <a:ext uri="{FF2B5EF4-FFF2-40B4-BE49-F238E27FC236}">
                      <a16:creationId xmlns:a16="http://schemas.microsoft.com/office/drawing/2014/main" id="{DBC1341C-D639-1A7E-566A-DC2892E0F3B3}"/>
                    </a:ext>
                  </a:extLst>
                </p:cNvPr>
                <p:cNvPicPr/>
                <p:nvPr/>
              </p:nvPicPr>
              <p:blipFill>
                <a:blip r:embed="rId15"/>
                <a:stretch>
                  <a:fillRect/>
                </a:stretch>
              </p:blipFill>
              <p:spPr>
                <a:xfrm>
                  <a:off x="7867018" y="3027852"/>
                  <a:ext cx="30492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7" name="Ink 26">
                  <a:extLst>
                    <a:ext uri="{FF2B5EF4-FFF2-40B4-BE49-F238E27FC236}">
                      <a16:creationId xmlns:a16="http://schemas.microsoft.com/office/drawing/2014/main" id="{AD45B62D-98D5-431D-1829-68B39774FD07}"/>
                    </a:ext>
                  </a:extLst>
                </p14:cNvPr>
                <p14:cNvContentPartPr/>
                <p14:nvPr/>
              </p14:nvContentPartPr>
              <p14:xfrm>
                <a:off x="8004178" y="3244572"/>
                <a:ext cx="108000" cy="114840"/>
              </p14:xfrm>
            </p:contentPart>
          </mc:Choice>
          <mc:Fallback xmlns="">
            <p:pic>
              <p:nvPicPr>
                <p:cNvPr id="27" name="Ink 26">
                  <a:extLst>
                    <a:ext uri="{FF2B5EF4-FFF2-40B4-BE49-F238E27FC236}">
                      <a16:creationId xmlns:a16="http://schemas.microsoft.com/office/drawing/2014/main" id="{AD45B62D-98D5-431D-1829-68B39774FD07}"/>
                    </a:ext>
                  </a:extLst>
                </p:cNvPr>
                <p:cNvPicPr/>
                <p:nvPr/>
              </p:nvPicPr>
              <p:blipFill>
                <a:blip r:embed="rId17"/>
                <a:stretch>
                  <a:fillRect/>
                </a:stretch>
              </p:blipFill>
              <p:spPr>
                <a:xfrm>
                  <a:off x="7998058" y="3238452"/>
                  <a:ext cx="120240" cy="127080"/>
                </a:xfrm>
                <a:prstGeom prst="rect">
                  <a:avLst/>
                </a:prstGeom>
              </p:spPr>
            </p:pic>
          </mc:Fallback>
        </mc:AlternateContent>
      </p:grpSp>
    </p:spTree>
    <p:extLst>
      <p:ext uri="{BB962C8B-B14F-4D97-AF65-F5344CB8AC3E}">
        <p14:creationId xmlns:p14="http://schemas.microsoft.com/office/powerpoint/2010/main" val="2461032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FF564A-2193-336C-3C94-A9787FE00943}"/>
              </a:ext>
            </a:extLst>
          </p:cNvPr>
          <p:cNvSpPr>
            <a:spLocks noGrp="1"/>
          </p:cNvSpPr>
          <p:nvPr>
            <p:ph type="title"/>
          </p:nvPr>
        </p:nvSpPr>
        <p:spPr>
          <a:xfrm>
            <a:off x="630936" y="639520"/>
            <a:ext cx="3429000" cy="1719072"/>
          </a:xfrm>
        </p:spPr>
        <p:txBody>
          <a:bodyPr anchor="b">
            <a:normAutofit/>
          </a:bodyPr>
          <a:lstStyle/>
          <a:p>
            <a:r>
              <a:rPr lang="nb-NO" sz="2600"/>
              <a:t>Har du en konsernstruktur bør du alltid begynne med konsernregnskapet</a:t>
            </a:r>
          </a:p>
        </p:txBody>
      </p:sp>
      <p:pic>
        <p:nvPicPr>
          <p:cNvPr id="6" name="Picture 5">
            <a:extLst>
              <a:ext uri="{FF2B5EF4-FFF2-40B4-BE49-F238E27FC236}">
                <a16:creationId xmlns:a16="http://schemas.microsoft.com/office/drawing/2014/main" id="{B90DC8E7-7C75-6B5C-50DA-5B5CCEC60A56}"/>
              </a:ext>
            </a:extLst>
          </p:cNvPr>
          <p:cNvPicPr>
            <a:picLocks noChangeAspect="1"/>
          </p:cNvPicPr>
          <p:nvPr/>
        </p:nvPicPr>
        <p:blipFill>
          <a:blip r:embed="rId2"/>
          <a:srcRect l="11980" r="11271" b="1"/>
          <a:stretch/>
        </p:blipFill>
        <p:spPr>
          <a:xfrm>
            <a:off x="5317245" y="640080"/>
            <a:ext cx="5577822" cy="5577840"/>
          </a:xfrm>
          <a:prstGeom prst="rect">
            <a:avLst/>
          </a:prstGeom>
        </p:spPr>
      </p:pic>
      <p:graphicFrame>
        <p:nvGraphicFramePr>
          <p:cNvPr id="5" name="Plassholder for innhold 2">
            <a:extLst>
              <a:ext uri="{FF2B5EF4-FFF2-40B4-BE49-F238E27FC236}">
                <a16:creationId xmlns:a16="http://schemas.microsoft.com/office/drawing/2014/main" id="{CC8483F9-3F4E-1E71-68D1-F6C4C219AED0}"/>
              </a:ext>
            </a:extLst>
          </p:cNvPr>
          <p:cNvGraphicFramePr>
            <a:graphicFrameLocks noGrp="1"/>
          </p:cNvGraphicFramePr>
          <p:nvPr>
            <p:ph idx="1"/>
          </p:nvPr>
        </p:nvGraphicFramePr>
        <p:xfrm>
          <a:off x="630936" y="2807208"/>
          <a:ext cx="3429000" cy="3410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1745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D9E8A-D689-3F05-AC93-1E5136ABAB7C}"/>
              </a:ext>
            </a:extLst>
          </p:cNvPr>
          <p:cNvSpPr>
            <a:spLocks noGrp="1"/>
          </p:cNvSpPr>
          <p:nvPr>
            <p:ph type="title"/>
          </p:nvPr>
        </p:nvSpPr>
        <p:spPr/>
        <p:txBody>
          <a:bodyPr/>
          <a:lstStyle/>
          <a:p>
            <a:r>
              <a:rPr lang="en-US" dirty="0"/>
              <a:t>Men det </a:t>
            </a:r>
            <a:r>
              <a:rPr lang="en-US" dirty="0" err="1"/>
              <a:t>ble</a:t>
            </a:r>
            <a:r>
              <a:rPr lang="en-US" dirty="0"/>
              <a:t> </a:t>
            </a:r>
            <a:r>
              <a:rPr lang="en-US" dirty="0" err="1"/>
              <a:t>ikke</a:t>
            </a:r>
            <a:r>
              <a:rPr lang="en-US" dirty="0"/>
              <a:t> </a:t>
            </a:r>
            <a:r>
              <a:rPr lang="en-US" dirty="0" err="1"/>
              <a:t>så</a:t>
            </a:r>
            <a:r>
              <a:rPr lang="en-US" dirty="0"/>
              <a:t> </a:t>
            </a:r>
            <a:r>
              <a:rPr lang="en-US" dirty="0" err="1"/>
              <a:t>mye</a:t>
            </a:r>
            <a:r>
              <a:rPr lang="en-US" dirty="0"/>
              <a:t> </a:t>
            </a:r>
            <a:r>
              <a:rPr lang="en-US" dirty="0" err="1"/>
              <a:t>klarere</a:t>
            </a:r>
            <a:endParaRPr lang="en-US" dirty="0"/>
          </a:p>
        </p:txBody>
      </p:sp>
      <p:pic>
        <p:nvPicPr>
          <p:cNvPr id="5" name="Content Placeholder 4" descr="A close-up of a paper&#10;&#10;AI-generated content may be incorrect.">
            <a:extLst>
              <a:ext uri="{FF2B5EF4-FFF2-40B4-BE49-F238E27FC236}">
                <a16:creationId xmlns:a16="http://schemas.microsoft.com/office/drawing/2014/main" id="{76783C9F-630D-8370-1C63-61BC77E3CE42}"/>
              </a:ext>
            </a:extLst>
          </p:cNvPr>
          <p:cNvPicPr>
            <a:picLocks noGrp="1" noChangeAspect="1"/>
          </p:cNvPicPr>
          <p:nvPr>
            <p:ph idx="1"/>
          </p:nvPr>
        </p:nvPicPr>
        <p:blipFill>
          <a:blip r:embed="rId2"/>
          <a:stretch>
            <a:fillRect/>
          </a:stretch>
        </p:blipFill>
        <p:spPr>
          <a:xfrm>
            <a:off x="838200" y="1871309"/>
            <a:ext cx="10515600" cy="4259969"/>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CC7A5FD-6BED-6211-1DEC-72DC7184FC0D}"/>
                  </a:ext>
                </a:extLst>
              </p14:cNvPr>
              <p14:cNvContentPartPr/>
              <p14:nvPr/>
            </p14:nvContentPartPr>
            <p14:xfrm>
              <a:off x="7733014" y="4088510"/>
              <a:ext cx="1288800" cy="335520"/>
            </p14:xfrm>
          </p:contentPart>
        </mc:Choice>
        <mc:Fallback xmlns="">
          <p:pic>
            <p:nvPicPr>
              <p:cNvPr id="6" name="Ink 5">
                <a:extLst>
                  <a:ext uri="{FF2B5EF4-FFF2-40B4-BE49-F238E27FC236}">
                    <a16:creationId xmlns:a16="http://schemas.microsoft.com/office/drawing/2014/main" id="{7CC7A5FD-6BED-6211-1DEC-72DC7184FC0D}"/>
                  </a:ext>
                </a:extLst>
              </p:cNvPr>
              <p:cNvPicPr/>
              <p:nvPr/>
            </p:nvPicPr>
            <p:blipFill>
              <a:blip r:embed="rId4"/>
              <a:stretch>
                <a:fillRect/>
              </a:stretch>
            </p:blipFill>
            <p:spPr>
              <a:xfrm>
                <a:off x="7726894" y="4082390"/>
                <a:ext cx="130104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B189601E-8ADB-1041-8C0C-CEDC09054912}"/>
                  </a:ext>
                </a:extLst>
              </p14:cNvPr>
              <p14:cNvContentPartPr/>
              <p14:nvPr/>
            </p14:nvContentPartPr>
            <p14:xfrm>
              <a:off x="967534" y="4332230"/>
              <a:ext cx="2213280" cy="84240"/>
            </p14:xfrm>
          </p:contentPart>
        </mc:Choice>
        <mc:Fallback xmlns="">
          <p:pic>
            <p:nvPicPr>
              <p:cNvPr id="8" name="Ink 7">
                <a:extLst>
                  <a:ext uri="{FF2B5EF4-FFF2-40B4-BE49-F238E27FC236}">
                    <a16:creationId xmlns:a16="http://schemas.microsoft.com/office/drawing/2014/main" id="{B189601E-8ADB-1041-8C0C-CEDC09054912}"/>
                  </a:ext>
                </a:extLst>
              </p:cNvPr>
              <p:cNvPicPr/>
              <p:nvPr/>
            </p:nvPicPr>
            <p:blipFill>
              <a:blip r:embed="rId6"/>
              <a:stretch>
                <a:fillRect/>
              </a:stretch>
            </p:blipFill>
            <p:spPr>
              <a:xfrm>
                <a:off x="961414" y="4326110"/>
                <a:ext cx="222552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458DAAA3-71E5-1B90-793F-352F3F8EC1B8}"/>
                  </a:ext>
                </a:extLst>
              </p14:cNvPr>
              <p14:cNvContentPartPr/>
              <p14:nvPr/>
            </p14:nvContentPartPr>
            <p14:xfrm>
              <a:off x="6374014" y="4154030"/>
              <a:ext cx="205560" cy="235080"/>
            </p14:xfrm>
          </p:contentPart>
        </mc:Choice>
        <mc:Fallback xmlns="">
          <p:pic>
            <p:nvPicPr>
              <p:cNvPr id="10" name="Ink 9">
                <a:extLst>
                  <a:ext uri="{FF2B5EF4-FFF2-40B4-BE49-F238E27FC236}">
                    <a16:creationId xmlns:a16="http://schemas.microsoft.com/office/drawing/2014/main" id="{458DAAA3-71E5-1B90-793F-352F3F8EC1B8}"/>
                  </a:ext>
                </a:extLst>
              </p:cNvPr>
              <p:cNvPicPr/>
              <p:nvPr/>
            </p:nvPicPr>
            <p:blipFill>
              <a:blip r:embed="rId8"/>
              <a:stretch>
                <a:fillRect/>
              </a:stretch>
            </p:blipFill>
            <p:spPr>
              <a:xfrm>
                <a:off x="6367894" y="4147910"/>
                <a:ext cx="217800" cy="247320"/>
              </a:xfrm>
              <a:prstGeom prst="rect">
                <a:avLst/>
              </a:prstGeom>
            </p:spPr>
          </p:pic>
        </mc:Fallback>
      </mc:AlternateContent>
    </p:spTree>
    <p:extLst>
      <p:ext uri="{BB962C8B-B14F-4D97-AF65-F5344CB8AC3E}">
        <p14:creationId xmlns:p14="http://schemas.microsoft.com/office/powerpoint/2010/main" val="620585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9D484FC-1B3A-36FD-49CB-67721D247349}"/>
              </a:ext>
            </a:extLst>
          </p:cNvPr>
          <p:cNvSpPr>
            <a:spLocks noGrp="1"/>
          </p:cNvSpPr>
          <p:nvPr>
            <p:ph type="title"/>
          </p:nvPr>
        </p:nvSpPr>
        <p:spPr>
          <a:xfrm>
            <a:off x="1137034" y="609597"/>
            <a:ext cx="9392421" cy="1330841"/>
          </a:xfrm>
        </p:spPr>
        <p:txBody>
          <a:bodyPr>
            <a:normAutofit/>
          </a:bodyPr>
          <a:lstStyle/>
          <a:p>
            <a:r>
              <a:rPr lang="en-US" dirty="0"/>
              <a:t>I note 5 </a:t>
            </a:r>
            <a:r>
              <a:rPr lang="en-US" dirty="0" err="1"/>
              <a:t>stod</a:t>
            </a:r>
            <a:r>
              <a:rPr lang="en-US" dirty="0"/>
              <a:t> det </a:t>
            </a:r>
            <a:r>
              <a:rPr lang="en-US" dirty="0" err="1"/>
              <a:t>ingenting</a:t>
            </a:r>
            <a:r>
              <a:rPr lang="en-US" dirty="0"/>
              <a:t> – </a:t>
            </a:r>
            <a:r>
              <a:rPr lang="en-US" dirty="0" err="1"/>
              <a:t>kun</a:t>
            </a:r>
            <a:r>
              <a:rPr lang="en-US" dirty="0"/>
              <a:t> </a:t>
            </a:r>
            <a:r>
              <a:rPr lang="en-US" dirty="0" err="1"/>
              <a:t>eksterne</a:t>
            </a:r>
            <a:r>
              <a:rPr lang="en-US" dirty="0"/>
              <a:t> </a:t>
            </a:r>
            <a:r>
              <a:rPr lang="en-US" dirty="0" err="1"/>
              <a:t>kostnader</a:t>
            </a:r>
            <a:r>
              <a:rPr lang="en-US" dirty="0"/>
              <a:t> relater </a:t>
            </a:r>
            <a:r>
              <a:rPr lang="en-US" dirty="0" err="1"/>
              <a:t>til</a:t>
            </a:r>
            <a:r>
              <a:rPr lang="en-US" dirty="0"/>
              <a:t> revisor</a:t>
            </a:r>
          </a:p>
        </p:txBody>
      </p:sp>
      <p:sp>
        <p:nvSpPr>
          <p:cNvPr id="3" name="Content Placeholder 2">
            <a:extLst>
              <a:ext uri="{FF2B5EF4-FFF2-40B4-BE49-F238E27FC236}">
                <a16:creationId xmlns:a16="http://schemas.microsoft.com/office/drawing/2014/main" id="{4E239C51-D0DD-9F36-9283-A33E6817DB2D}"/>
              </a:ext>
            </a:extLst>
          </p:cNvPr>
          <p:cNvSpPr>
            <a:spLocks noGrp="1"/>
          </p:cNvSpPr>
          <p:nvPr>
            <p:ph idx="1"/>
          </p:nvPr>
        </p:nvSpPr>
        <p:spPr>
          <a:xfrm>
            <a:off x="1137034" y="2198362"/>
            <a:ext cx="4958966" cy="3917773"/>
          </a:xfrm>
        </p:spPr>
        <p:txBody>
          <a:bodyPr>
            <a:normAutofit/>
          </a:bodyPr>
          <a:lstStyle/>
          <a:p>
            <a:endParaRPr lang="en-US" sz="2000" dirty="0"/>
          </a:p>
          <a:p>
            <a:endParaRPr lang="en-US" sz="2000" dirty="0"/>
          </a:p>
        </p:txBody>
      </p:sp>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close-up of a document&#10;&#10;AI-generated content may be incorrect.">
            <a:extLst>
              <a:ext uri="{FF2B5EF4-FFF2-40B4-BE49-F238E27FC236}">
                <a16:creationId xmlns:a16="http://schemas.microsoft.com/office/drawing/2014/main" id="{A48ED37F-020E-E768-FF57-9A4BAFF8BDAA}"/>
              </a:ext>
            </a:extLst>
          </p:cNvPr>
          <p:cNvPicPr>
            <a:picLocks noChangeAspect="1"/>
          </p:cNvPicPr>
          <p:nvPr/>
        </p:nvPicPr>
        <p:blipFill>
          <a:blip r:embed="rId2"/>
          <a:stretch>
            <a:fillRect/>
          </a:stretch>
        </p:blipFill>
        <p:spPr>
          <a:xfrm>
            <a:off x="1947044" y="2198361"/>
            <a:ext cx="7772400" cy="3597027"/>
          </a:xfrm>
          <a:prstGeom prst="rect">
            <a:avLst/>
          </a:prstGeom>
        </p:spPr>
      </p:pic>
    </p:spTree>
    <p:extLst>
      <p:ext uri="{BB962C8B-B14F-4D97-AF65-F5344CB8AC3E}">
        <p14:creationId xmlns:p14="http://schemas.microsoft.com/office/powerpoint/2010/main" val="1221020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352E-5824-7CF8-5FF4-0A881537638C}"/>
              </a:ext>
            </a:extLst>
          </p:cNvPr>
          <p:cNvSpPr>
            <a:spLocks noGrp="1"/>
          </p:cNvSpPr>
          <p:nvPr>
            <p:ph type="title"/>
          </p:nvPr>
        </p:nvSpPr>
        <p:spPr/>
        <p:txBody>
          <a:bodyPr/>
          <a:lstStyle/>
          <a:p>
            <a:r>
              <a:rPr lang="en-US" dirty="0" err="1"/>
              <a:t>Så</a:t>
            </a:r>
            <a:r>
              <a:rPr lang="en-US" dirty="0"/>
              <a:t> </a:t>
            </a:r>
            <a:r>
              <a:rPr lang="en-US" dirty="0" err="1"/>
              <a:t>hva</a:t>
            </a:r>
            <a:r>
              <a:rPr lang="en-US" dirty="0"/>
              <a:t> </a:t>
            </a:r>
            <a:r>
              <a:rPr lang="en-US" dirty="0" err="1"/>
              <a:t>kunne</a:t>
            </a:r>
            <a:r>
              <a:rPr lang="en-US" dirty="0"/>
              <a:t> det </a:t>
            </a:r>
            <a:r>
              <a:rPr lang="en-US" dirty="0" err="1"/>
              <a:t>være</a:t>
            </a:r>
            <a:r>
              <a:rPr lang="en-US" dirty="0"/>
              <a:t>? </a:t>
            </a:r>
            <a:r>
              <a:rPr lang="en-US" dirty="0" err="1"/>
              <a:t>Hadde</a:t>
            </a:r>
            <a:r>
              <a:rPr lang="en-US" dirty="0"/>
              <a:t> </a:t>
            </a:r>
            <a:r>
              <a:rPr lang="en-US" dirty="0" err="1"/>
              <a:t>ledelsen</a:t>
            </a:r>
            <a:r>
              <a:rPr lang="en-US" dirty="0"/>
              <a:t> </a:t>
            </a:r>
            <a:r>
              <a:rPr lang="en-US" dirty="0" err="1"/>
              <a:t>unnet</a:t>
            </a:r>
            <a:r>
              <a:rPr lang="en-US" dirty="0"/>
              <a:t> seg </a:t>
            </a:r>
            <a:r>
              <a:rPr lang="en-US" dirty="0" err="1"/>
              <a:t>mer</a:t>
            </a:r>
            <a:r>
              <a:rPr lang="en-US" dirty="0"/>
              <a:t> av </a:t>
            </a:r>
            <a:r>
              <a:rPr lang="en-US" dirty="0" err="1"/>
              <a:t>overskuddet</a:t>
            </a:r>
            <a:r>
              <a:rPr lang="en-US" dirty="0"/>
              <a:t>?</a:t>
            </a:r>
          </a:p>
        </p:txBody>
      </p:sp>
      <p:sp>
        <p:nvSpPr>
          <p:cNvPr id="3" name="Content Placeholder 2">
            <a:extLst>
              <a:ext uri="{FF2B5EF4-FFF2-40B4-BE49-F238E27FC236}">
                <a16:creationId xmlns:a16="http://schemas.microsoft.com/office/drawing/2014/main" id="{63B4245F-600F-AC05-1FFF-9EBF970F5E8E}"/>
              </a:ext>
            </a:extLst>
          </p:cNvPr>
          <p:cNvSpPr>
            <a:spLocks noGrp="1"/>
          </p:cNvSpPr>
          <p:nvPr>
            <p:ph idx="1"/>
          </p:nvPr>
        </p:nvSpPr>
        <p:spPr/>
        <p:txBody>
          <a:bodyPr/>
          <a:lstStyle/>
          <a:p>
            <a:r>
              <a:rPr lang="en-US" dirty="0"/>
              <a:t>En ting </a:t>
            </a:r>
            <a:r>
              <a:rPr lang="en-US" dirty="0" err="1"/>
              <a:t>jeg</a:t>
            </a:r>
            <a:r>
              <a:rPr lang="en-US" dirty="0"/>
              <a:t> </a:t>
            </a:r>
            <a:r>
              <a:rPr lang="en-US" dirty="0" err="1"/>
              <a:t>stusset</a:t>
            </a:r>
            <a:r>
              <a:rPr lang="en-US" dirty="0"/>
              <a:t> over. </a:t>
            </a:r>
            <a:r>
              <a:rPr lang="en-US" dirty="0" err="1"/>
              <a:t>Ledelsen</a:t>
            </a:r>
            <a:r>
              <a:rPr lang="en-US" dirty="0"/>
              <a:t> </a:t>
            </a:r>
            <a:r>
              <a:rPr lang="en-US" dirty="0" err="1"/>
              <a:t>tok</a:t>
            </a:r>
            <a:r>
              <a:rPr lang="en-US" dirty="0"/>
              <a:t> </a:t>
            </a:r>
            <a:r>
              <a:rPr lang="en-US" dirty="0" err="1"/>
              <a:t>ikke</a:t>
            </a:r>
            <a:r>
              <a:rPr lang="en-US" dirty="0"/>
              <a:t> </a:t>
            </a:r>
            <a:r>
              <a:rPr lang="en-US" dirty="0" err="1"/>
              <a:t>ut</a:t>
            </a:r>
            <a:r>
              <a:rPr lang="en-US" dirty="0"/>
              <a:t> </a:t>
            </a:r>
            <a:r>
              <a:rPr lang="en-US" dirty="0" err="1"/>
              <a:t>lønn</a:t>
            </a:r>
            <a:r>
              <a:rPr lang="en-US" dirty="0"/>
              <a:t>:</a:t>
            </a:r>
          </a:p>
        </p:txBody>
      </p:sp>
      <p:pic>
        <p:nvPicPr>
          <p:cNvPr id="5" name="Picture 4" descr="A white paper with black text&#10;&#10;AI-generated content may be incorrect.">
            <a:extLst>
              <a:ext uri="{FF2B5EF4-FFF2-40B4-BE49-F238E27FC236}">
                <a16:creationId xmlns:a16="http://schemas.microsoft.com/office/drawing/2014/main" id="{A728E45E-3C2D-FBED-0DFE-C1EC0AD3616C}"/>
              </a:ext>
            </a:extLst>
          </p:cNvPr>
          <p:cNvPicPr>
            <a:picLocks noChangeAspect="1"/>
          </p:cNvPicPr>
          <p:nvPr/>
        </p:nvPicPr>
        <p:blipFill>
          <a:blip r:embed="rId2"/>
          <a:stretch>
            <a:fillRect/>
          </a:stretch>
        </p:blipFill>
        <p:spPr>
          <a:xfrm>
            <a:off x="1198605" y="2739259"/>
            <a:ext cx="7772400" cy="3337179"/>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DEA1D10B-91FA-F063-A0B0-84AE777182BD}"/>
                  </a:ext>
                </a:extLst>
              </p14:cNvPr>
              <p14:cNvContentPartPr/>
              <p14:nvPr/>
            </p14:nvContentPartPr>
            <p14:xfrm>
              <a:off x="1495294" y="4839470"/>
              <a:ext cx="1149840" cy="36000"/>
            </p14:xfrm>
          </p:contentPart>
        </mc:Choice>
        <mc:Fallback xmlns="">
          <p:pic>
            <p:nvPicPr>
              <p:cNvPr id="7" name="Ink 6">
                <a:extLst>
                  <a:ext uri="{FF2B5EF4-FFF2-40B4-BE49-F238E27FC236}">
                    <a16:creationId xmlns:a16="http://schemas.microsoft.com/office/drawing/2014/main" id="{DEA1D10B-91FA-F063-A0B0-84AE777182BD}"/>
                  </a:ext>
                </a:extLst>
              </p:cNvPr>
              <p:cNvPicPr/>
              <p:nvPr/>
            </p:nvPicPr>
            <p:blipFill>
              <a:blip r:embed="rId4"/>
              <a:stretch>
                <a:fillRect/>
              </a:stretch>
            </p:blipFill>
            <p:spPr>
              <a:xfrm>
                <a:off x="1489174" y="4833350"/>
                <a:ext cx="116208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AFD9E93F-0989-8E68-CA65-F5C2C19AA150}"/>
                  </a:ext>
                </a:extLst>
              </p14:cNvPr>
              <p14:cNvContentPartPr/>
              <p14:nvPr/>
            </p14:nvContentPartPr>
            <p14:xfrm>
              <a:off x="7110214" y="4842710"/>
              <a:ext cx="325800" cy="28800"/>
            </p14:xfrm>
          </p:contentPart>
        </mc:Choice>
        <mc:Fallback xmlns="">
          <p:pic>
            <p:nvPicPr>
              <p:cNvPr id="9" name="Ink 8">
                <a:extLst>
                  <a:ext uri="{FF2B5EF4-FFF2-40B4-BE49-F238E27FC236}">
                    <a16:creationId xmlns:a16="http://schemas.microsoft.com/office/drawing/2014/main" id="{AFD9E93F-0989-8E68-CA65-F5C2C19AA150}"/>
                  </a:ext>
                </a:extLst>
              </p:cNvPr>
              <p:cNvPicPr/>
              <p:nvPr/>
            </p:nvPicPr>
            <p:blipFill>
              <a:blip r:embed="rId6"/>
              <a:stretch>
                <a:fillRect/>
              </a:stretch>
            </p:blipFill>
            <p:spPr>
              <a:xfrm>
                <a:off x="7104094" y="4836590"/>
                <a:ext cx="338040" cy="41040"/>
              </a:xfrm>
              <a:prstGeom prst="rect">
                <a:avLst/>
              </a:prstGeom>
            </p:spPr>
          </p:pic>
        </mc:Fallback>
      </mc:AlternateContent>
    </p:spTree>
    <p:extLst>
      <p:ext uri="{BB962C8B-B14F-4D97-AF65-F5344CB8AC3E}">
        <p14:creationId xmlns:p14="http://schemas.microsoft.com/office/powerpoint/2010/main" val="512392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776EEC0-2156-397A-86EA-F06EAEA4204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Husk – det dere gjør er svært viktig!</a:t>
            </a:r>
          </a:p>
        </p:txBody>
      </p:sp>
      <p:pic>
        <p:nvPicPr>
          <p:cNvPr id="4" name="Plassholder for innhold 4" descr="Et bilde som inneholder tekst&#10;&#10;Automatisk generert beskrivelse">
            <a:extLst>
              <a:ext uri="{FF2B5EF4-FFF2-40B4-BE49-F238E27FC236}">
                <a16:creationId xmlns:a16="http://schemas.microsoft.com/office/drawing/2014/main" id="{DD45E461-DA00-DAD7-4864-D7BF41138417}"/>
              </a:ext>
            </a:extLst>
          </p:cNvPr>
          <p:cNvPicPr>
            <a:picLocks noGrp="1" noChangeAspect="1"/>
          </p:cNvPicPr>
          <p:nvPr>
            <p:ph idx="1"/>
          </p:nvPr>
        </p:nvPicPr>
        <p:blipFill>
          <a:blip r:embed="rId2"/>
          <a:stretch>
            <a:fillRect/>
          </a:stretch>
        </p:blipFill>
        <p:spPr>
          <a:xfrm>
            <a:off x="1950528" y="1675227"/>
            <a:ext cx="8290944" cy="4394199"/>
          </a:xfrm>
          <a:prstGeom prst="rect">
            <a:avLst/>
          </a:prstGeom>
        </p:spPr>
      </p:pic>
    </p:spTree>
    <p:extLst>
      <p:ext uri="{BB962C8B-B14F-4D97-AF65-F5344CB8AC3E}">
        <p14:creationId xmlns:p14="http://schemas.microsoft.com/office/powerpoint/2010/main" val="1064396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28985E-48BD-8586-AFCB-A028DF494318}"/>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Oppsummert</a:t>
            </a:r>
          </a:p>
        </p:txBody>
      </p:sp>
      <p:graphicFrame>
        <p:nvGraphicFramePr>
          <p:cNvPr id="5" name="Content Placeholder 2">
            <a:extLst>
              <a:ext uri="{FF2B5EF4-FFF2-40B4-BE49-F238E27FC236}">
                <a16:creationId xmlns:a16="http://schemas.microsoft.com/office/drawing/2014/main" id="{50B0241D-ACF8-41CD-F13A-28AA192A4CCA}"/>
              </a:ext>
            </a:extLst>
          </p:cNvPr>
          <p:cNvGraphicFramePr>
            <a:graphicFrameLocks noGrp="1"/>
          </p:cNvGraphicFramePr>
          <p:nvPr>
            <p:ph idx="1"/>
            <p:extLst>
              <p:ext uri="{D42A27DB-BD31-4B8C-83A1-F6EECF244321}">
                <p14:modId xmlns:p14="http://schemas.microsoft.com/office/powerpoint/2010/main" val="414219379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29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C49C4659-A1FB-B715-4CE3-EBB485DCB3C1}"/>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Ting å huske på når dere analyserer et regnskap</a:t>
            </a:r>
          </a:p>
        </p:txBody>
      </p:sp>
      <p:sp>
        <p:nvSpPr>
          <p:cNvPr id="5" name="Text Placeholder 4">
            <a:extLst>
              <a:ext uri="{FF2B5EF4-FFF2-40B4-BE49-F238E27FC236}">
                <a16:creationId xmlns:a16="http://schemas.microsoft.com/office/drawing/2014/main" id="{472EBC2F-3AC5-1D2B-511A-8B9212FD5A36}"/>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1951439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C34D5BF3-6DDB-450E-2C03-9C8A58D5398C}"/>
              </a:ext>
            </a:extLst>
          </p:cNvPr>
          <p:cNvSpPr>
            <a:spLocks noGrp="1"/>
          </p:cNvSpPr>
          <p:nvPr>
            <p:ph type="title"/>
          </p:nvPr>
        </p:nvSpPr>
        <p:spPr>
          <a:xfrm>
            <a:off x="640080" y="325369"/>
            <a:ext cx="4368602" cy="1956841"/>
          </a:xfrm>
        </p:spPr>
        <p:txBody>
          <a:bodyPr anchor="b">
            <a:normAutofit/>
          </a:bodyPr>
          <a:lstStyle/>
          <a:p>
            <a:endParaRPr lang="nb-NO" sz="5400" dirty="0"/>
          </a:p>
        </p:txBody>
      </p:sp>
      <p:sp>
        <p:nvSpPr>
          <p:cNvPr id="5" name="Plassholder for innhold 4">
            <a:extLst>
              <a:ext uri="{FF2B5EF4-FFF2-40B4-BE49-F238E27FC236}">
                <a16:creationId xmlns:a16="http://schemas.microsoft.com/office/drawing/2014/main" id="{5C45F46D-3DDC-4CAE-2EA3-D65D28BD533D}"/>
              </a:ext>
            </a:extLst>
          </p:cNvPr>
          <p:cNvSpPr>
            <a:spLocks noGrp="1"/>
          </p:cNvSpPr>
          <p:nvPr>
            <p:ph idx="1"/>
          </p:nvPr>
        </p:nvSpPr>
        <p:spPr>
          <a:xfrm>
            <a:off x="640080" y="2872899"/>
            <a:ext cx="4243589" cy="3320668"/>
          </a:xfrm>
        </p:spPr>
        <p:txBody>
          <a:bodyPr>
            <a:normAutofit/>
          </a:bodyPr>
          <a:lstStyle/>
          <a:p>
            <a:r>
              <a:rPr lang="nb-NO" sz="2200"/>
              <a:t>«The key to investing is…determening the competetive advantage of any given company and, above all, the durability of that advantage. The porducts or services that have wide, sustainable moats around them are the ones that deliver rewards to investors.»</a:t>
            </a:r>
          </a:p>
        </p:txBody>
      </p:sp>
      <p:pic>
        <p:nvPicPr>
          <p:cNvPr id="8" name="Bilde 7">
            <a:extLst>
              <a:ext uri="{FF2B5EF4-FFF2-40B4-BE49-F238E27FC236}">
                <a16:creationId xmlns:a16="http://schemas.microsoft.com/office/drawing/2014/main" id="{E814A189-120E-6BEB-7AE0-C18BC2D38E94}"/>
              </a:ext>
            </a:extLst>
          </p:cNvPr>
          <p:cNvPicPr>
            <a:picLocks noChangeAspect="1"/>
          </p:cNvPicPr>
          <p:nvPr/>
        </p:nvPicPr>
        <p:blipFill rotWithShape="1">
          <a:blip r:embed="rId2"/>
          <a:srcRect l="19274" r="1377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78383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BB99CD-F843-C0B5-A29F-C81E30660169}"/>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tel 3">
            <a:extLst>
              <a:ext uri="{FF2B5EF4-FFF2-40B4-BE49-F238E27FC236}">
                <a16:creationId xmlns:a16="http://schemas.microsoft.com/office/drawing/2014/main" id="{9C44C873-BD2C-3428-E392-4459CD94D8C2}"/>
              </a:ext>
            </a:extLst>
          </p:cNvPr>
          <p:cNvSpPr>
            <a:spLocks noGrp="1"/>
          </p:cNvSpPr>
          <p:nvPr>
            <p:ph type="title"/>
          </p:nvPr>
        </p:nvSpPr>
        <p:spPr>
          <a:xfrm>
            <a:off x="1371597" y="348865"/>
            <a:ext cx="10044023" cy="877729"/>
          </a:xfrm>
        </p:spPr>
        <p:txBody>
          <a:bodyPr anchor="ctr">
            <a:normAutofit/>
          </a:bodyPr>
          <a:lstStyle/>
          <a:p>
            <a:r>
              <a:rPr lang="nb-NO" sz="2800">
                <a:solidFill>
                  <a:srgbClr val="FFFFFF"/>
                </a:solidFill>
              </a:rPr>
              <a:t>Veldig mye starter med en forventning om hva du skal finne i regnskapet!</a:t>
            </a:r>
          </a:p>
        </p:txBody>
      </p:sp>
      <p:graphicFrame>
        <p:nvGraphicFramePr>
          <p:cNvPr id="7" name="Plassholder for innhold 4">
            <a:extLst>
              <a:ext uri="{FF2B5EF4-FFF2-40B4-BE49-F238E27FC236}">
                <a16:creationId xmlns:a16="http://schemas.microsoft.com/office/drawing/2014/main" id="{87398C10-06D7-F6A8-FAC9-F7E2E479AB13}"/>
              </a:ext>
            </a:extLst>
          </p:cNvPr>
          <p:cNvGraphicFramePr>
            <a:graphicFrameLocks noGrp="1"/>
          </p:cNvGraphicFramePr>
          <p:nvPr>
            <p:ph idx="1"/>
            <p:extLst>
              <p:ext uri="{D42A27DB-BD31-4B8C-83A1-F6EECF244321}">
                <p14:modId xmlns:p14="http://schemas.microsoft.com/office/powerpoint/2010/main" val="136828162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9944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328B-9C83-ADAC-CD12-E11BA27250B1}"/>
              </a:ext>
            </a:extLst>
          </p:cNvPr>
          <p:cNvSpPr>
            <a:spLocks noGrp="1"/>
          </p:cNvSpPr>
          <p:nvPr>
            <p:ph type="title"/>
          </p:nvPr>
        </p:nvSpPr>
        <p:spPr/>
        <p:txBody>
          <a:bodyPr/>
          <a:lstStyle/>
          <a:p>
            <a:r>
              <a:rPr lang="en-US" dirty="0" err="1"/>
              <a:t>Ofte</a:t>
            </a:r>
            <a:r>
              <a:rPr lang="en-US" dirty="0"/>
              <a:t> ser </a:t>
            </a:r>
            <a:r>
              <a:rPr lang="en-US" dirty="0" err="1"/>
              <a:t>dere</a:t>
            </a:r>
            <a:r>
              <a:rPr lang="en-US" dirty="0"/>
              <a:t> </a:t>
            </a:r>
            <a:r>
              <a:rPr lang="en-US" dirty="0" err="1"/>
              <a:t>på</a:t>
            </a:r>
            <a:r>
              <a:rPr lang="en-US" dirty="0"/>
              <a:t> </a:t>
            </a:r>
            <a:r>
              <a:rPr lang="en-US" dirty="0" err="1"/>
              <a:t>holdingselskap</a:t>
            </a:r>
            <a:endParaRPr lang="en-US" dirty="0"/>
          </a:p>
        </p:txBody>
      </p:sp>
      <p:sp>
        <p:nvSpPr>
          <p:cNvPr id="24" name="Rechthoek 23">
            <a:extLst>
              <a:ext uri="{FF2B5EF4-FFF2-40B4-BE49-F238E27FC236}">
                <a16:creationId xmlns:a16="http://schemas.microsoft.com/office/drawing/2014/main" id="{1BCDF216-BE2A-4D54-A361-DA0EB73480E1}"/>
              </a:ext>
            </a:extLst>
          </p:cNvPr>
          <p:cNvSpPr/>
          <p:nvPr/>
        </p:nvSpPr>
        <p:spPr>
          <a:xfrm>
            <a:off x="4585961" y="2219530"/>
            <a:ext cx="1645920" cy="731520"/>
          </a:xfrm>
          <a:prstGeom prst="rect">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r>
              <a:rPr lang="nb-NO" dirty="0">
                <a:solidFill>
                  <a:srgbClr val="E71224"/>
                </a:solidFill>
              </a:rPr>
              <a:t>Holdingselskap</a:t>
            </a:r>
            <a:endParaRPr lang="ru-RU" dirty="0">
              <a:solidFill>
                <a:srgbClr val="E71224"/>
              </a:solidFill>
            </a:endParaRP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A519AB7B-EBD3-87D3-21BA-B90850626C2B}"/>
                  </a:ext>
                </a:extLst>
              </p14:cNvPr>
              <p14:cNvContentPartPr/>
              <p14:nvPr/>
            </p14:nvContentPartPr>
            <p14:xfrm>
              <a:off x="3640174" y="2959550"/>
              <a:ext cx="1311840" cy="734760"/>
            </p14:xfrm>
          </p:contentPart>
        </mc:Choice>
        <mc:Fallback xmlns="">
          <p:pic>
            <p:nvPicPr>
              <p:cNvPr id="8" name="Ink 7">
                <a:extLst>
                  <a:ext uri="{FF2B5EF4-FFF2-40B4-BE49-F238E27FC236}">
                    <a16:creationId xmlns:a16="http://schemas.microsoft.com/office/drawing/2014/main" id="{A519AB7B-EBD3-87D3-21BA-B90850626C2B}"/>
                  </a:ext>
                </a:extLst>
              </p:cNvPr>
              <p:cNvPicPr/>
              <p:nvPr/>
            </p:nvPicPr>
            <p:blipFill>
              <a:blip r:embed="rId3"/>
              <a:stretch>
                <a:fillRect/>
              </a:stretch>
            </p:blipFill>
            <p:spPr>
              <a:xfrm>
                <a:off x="3634054" y="2953430"/>
                <a:ext cx="1324080" cy="747000"/>
              </a:xfrm>
              <a:prstGeom prst="rect">
                <a:avLst/>
              </a:prstGeom>
            </p:spPr>
          </p:pic>
        </mc:Fallback>
      </mc:AlternateContent>
      <p:sp>
        <p:nvSpPr>
          <p:cNvPr id="20" name="Rectángulo 19">
            <a:extLst>
              <a:ext uri="{FF2B5EF4-FFF2-40B4-BE49-F238E27FC236}">
                <a16:creationId xmlns:a16="http://schemas.microsoft.com/office/drawing/2014/main" id="{B5E4EC2E-F3DD-4E58-A6E1-1745957ED707}"/>
              </a:ext>
            </a:extLst>
          </p:cNvPr>
          <p:cNvSpPr/>
          <p:nvPr/>
        </p:nvSpPr>
        <p:spPr>
          <a:xfrm>
            <a:off x="2406960" y="3859559"/>
            <a:ext cx="2300964" cy="734759"/>
          </a:xfrm>
          <a:prstGeom prst="rect">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r>
              <a:rPr lang="en-US" dirty="0" err="1">
                <a:solidFill>
                  <a:srgbClr val="E71224"/>
                </a:solidFill>
              </a:rPr>
              <a:t>Børsnoterte</a:t>
            </a:r>
            <a:r>
              <a:rPr lang="en-US" dirty="0">
                <a:solidFill>
                  <a:srgbClr val="E71224"/>
                </a:solidFill>
              </a:rPr>
              <a:t> </a:t>
            </a:r>
            <a:r>
              <a:rPr lang="en-US" dirty="0" err="1">
                <a:solidFill>
                  <a:srgbClr val="E71224"/>
                </a:solidFill>
              </a:rPr>
              <a:t>selskaper</a:t>
            </a:r>
            <a:endParaRPr lang="en-US" dirty="0">
              <a:solidFill>
                <a:srgbClr val="E71224"/>
              </a:solidFill>
            </a:endParaRP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4CFCAD21-F745-9843-3217-8F8EA486627B}"/>
                  </a:ext>
                </a:extLst>
              </p14:cNvPr>
              <p14:cNvContentPartPr/>
              <p14:nvPr/>
            </p14:nvContentPartPr>
            <p14:xfrm>
              <a:off x="3560614" y="3533750"/>
              <a:ext cx="375120" cy="305280"/>
            </p14:xfrm>
          </p:contentPart>
        </mc:Choice>
        <mc:Fallback xmlns="">
          <p:pic>
            <p:nvPicPr>
              <p:cNvPr id="12" name="Ink 11">
                <a:extLst>
                  <a:ext uri="{FF2B5EF4-FFF2-40B4-BE49-F238E27FC236}">
                    <a16:creationId xmlns:a16="http://schemas.microsoft.com/office/drawing/2014/main" id="{4CFCAD21-F745-9843-3217-8F8EA486627B}"/>
                  </a:ext>
                </a:extLst>
              </p:cNvPr>
              <p:cNvPicPr/>
              <p:nvPr/>
            </p:nvPicPr>
            <p:blipFill>
              <a:blip r:embed="rId5"/>
              <a:stretch>
                <a:fillRect/>
              </a:stretch>
            </p:blipFill>
            <p:spPr>
              <a:xfrm>
                <a:off x="3554494" y="3527630"/>
                <a:ext cx="387360" cy="317520"/>
              </a:xfrm>
              <a:prstGeom prst="rect">
                <a:avLst/>
              </a:prstGeom>
            </p:spPr>
          </p:pic>
        </mc:Fallback>
      </mc:AlternateContent>
      <p:grpSp>
        <p:nvGrpSpPr>
          <p:cNvPr id="17" name="Group 16">
            <a:extLst>
              <a:ext uri="{FF2B5EF4-FFF2-40B4-BE49-F238E27FC236}">
                <a16:creationId xmlns:a16="http://schemas.microsoft.com/office/drawing/2014/main" id="{67A2CAD4-31A1-8B2F-6DC1-0DD3AD63CC03}"/>
              </a:ext>
            </a:extLst>
          </p:cNvPr>
          <p:cNvGrpSpPr/>
          <p:nvPr/>
        </p:nvGrpSpPr>
        <p:grpSpPr>
          <a:xfrm>
            <a:off x="5751574" y="2930390"/>
            <a:ext cx="1198080" cy="923040"/>
            <a:chOff x="5751574" y="2930390"/>
            <a:chExt cx="1198080" cy="923040"/>
          </a:xfrm>
        </p:grpSpPr>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EDC86012-A0C4-DA0B-9861-14D2025F3279}"/>
                    </a:ext>
                  </a:extLst>
                </p14:cNvPr>
                <p14:cNvContentPartPr/>
                <p14:nvPr/>
              </p14:nvContentPartPr>
              <p14:xfrm>
                <a:off x="5751574" y="2930390"/>
                <a:ext cx="1092600" cy="812160"/>
              </p14:xfrm>
            </p:contentPart>
          </mc:Choice>
          <mc:Fallback xmlns="">
            <p:pic>
              <p:nvPicPr>
                <p:cNvPr id="14" name="Ink 13">
                  <a:extLst>
                    <a:ext uri="{FF2B5EF4-FFF2-40B4-BE49-F238E27FC236}">
                      <a16:creationId xmlns:a16="http://schemas.microsoft.com/office/drawing/2014/main" id="{EDC86012-A0C4-DA0B-9861-14D2025F3279}"/>
                    </a:ext>
                  </a:extLst>
                </p:cNvPr>
                <p:cNvPicPr/>
                <p:nvPr/>
              </p:nvPicPr>
              <p:blipFill>
                <a:blip r:embed="rId7"/>
                <a:stretch>
                  <a:fillRect/>
                </a:stretch>
              </p:blipFill>
              <p:spPr>
                <a:xfrm>
                  <a:off x="5745454" y="2924270"/>
                  <a:ext cx="1104840" cy="824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282008B1-C4A4-B5F8-678F-1D9BADEC907A}"/>
                    </a:ext>
                  </a:extLst>
                </p14:cNvPr>
                <p14:cNvContentPartPr/>
                <p14:nvPr/>
              </p14:nvContentPartPr>
              <p14:xfrm>
                <a:off x="6533134" y="3574790"/>
                <a:ext cx="416520" cy="278640"/>
              </p14:xfrm>
            </p:contentPart>
          </mc:Choice>
          <mc:Fallback xmlns="">
            <p:pic>
              <p:nvPicPr>
                <p:cNvPr id="15" name="Ink 14">
                  <a:extLst>
                    <a:ext uri="{FF2B5EF4-FFF2-40B4-BE49-F238E27FC236}">
                      <a16:creationId xmlns:a16="http://schemas.microsoft.com/office/drawing/2014/main" id="{282008B1-C4A4-B5F8-678F-1D9BADEC907A}"/>
                    </a:ext>
                  </a:extLst>
                </p:cNvPr>
                <p:cNvPicPr/>
                <p:nvPr/>
              </p:nvPicPr>
              <p:blipFill>
                <a:blip r:embed="rId9"/>
                <a:stretch>
                  <a:fillRect/>
                </a:stretch>
              </p:blipFill>
              <p:spPr>
                <a:xfrm>
                  <a:off x="6527014" y="3568670"/>
                  <a:ext cx="428760" cy="290880"/>
                </a:xfrm>
                <a:prstGeom prst="rect">
                  <a:avLst/>
                </a:prstGeom>
              </p:spPr>
            </p:pic>
          </mc:Fallback>
        </mc:AlternateContent>
      </p:grpSp>
      <p:sp>
        <p:nvSpPr>
          <p:cNvPr id="23" name="Rectángulo 19">
            <a:extLst>
              <a:ext uri="{FF2B5EF4-FFF2-40B4-BE49-F238E27FC236}">
                <a16:creationId xmlns:a16="http://schemas.microsoft.com/office/drawing/2014/main" id="{E2C6794F-6164-519C-43F6-5E836AAABE44}"/>
              </a:ext>
            </a:extLst>
          </p:cNvPr>
          <p:cNvSpPr>
            <a:spLocks noGrp="1"/>
          </p:cNvSpPr>
          <p:nvPr>
            <p:ph idx="1"/>
          </p:nvPr>
        </p:nvSpPr>
        <p:spPr>
          <a:xfrm>
            <a:off x="6297874" y="3901531"/>
            <a:ext cx="2166504" cy="692787"/>
          </a:xfrm>
          <a:prstGeom prst="rect">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normAutofit/>
          </a:bodyPr>
          <a:lstStyle/>
          <a:p>
            <a:pPr marL="0" indent="0">
              <a:buNone/>
            </a:pPr>
            <a:r>
              <a:rPr lang="en-US" sz="1800" dirty="0" err="1">
                <a:solidFill>
                  <a:srgbClr val="E71224"/>
                </a:solidFill>
              </a:rPr>
              <a:t>Eiendomsselskaper</a:t>
            </a:r>
            <a:endParaRPr lang="en-US" sz="1800" dirty="0">
              <a:solidFill>
                <a:srgbClr val="E71224"/>
              </a:solidFill>
            </a:endParaRPr>
          </a:p>
        </p:txBody>
      </p:sp>
      <p:grpSp>
        <p:nvGrpSpPr>
          <p:cNvPr id="28" name="Group 27">
            <a:extLst>
              <a:ext uri="{FF2B5EF4-FFF2-40B4-BE49-F238E27FC236}">
                <a16:creationId xmlns:a16="http://schemas.microsoft.com/office/drawing/2014/main" id="{A0E97F1A-8158-9E77-FCA6-0826355AF0A5}"/>
              </a:ext>
            </a:extLst>
          </p:cNvPr>
          <p:cNvGrpSpPr/>
          <p:nvPr/>
        </p:nvGrpSpPr>
        <p:grpSpPr>
          <a:xfrm>
            <a:off x="5178094" y="3000230"/>
            <a:ext cx="410400" cy="2171880"/>
            <a:chOff x="5178094" y="3000230"/>
            <a:chExt cx="410400" cy="2171880"/>
          </a:xfrm>
        </p:grpSpPr>
        <mc:AlternateContent xmlns:mc="http://schemas.openxmlformats.org/markup-compatibility/2006" xmlns:p14="http://schemas.microsoft.com/office/powerpoint/2010/main">
          <mc:Choice Requires="p14">
            <p:contentPart p14:bwMode="auto" r:id="rId10">
              <p14:nvContentPartPr>
                <p14:cNvPr id="25" name="Ink 24">
                  <a:extLst>
                    <a:ext uri="{FF2B5EF4-FFF2-40B4-BE49-F238E27FC236}">
                      <a16:creationId xmlns:a16="http://schemas.microsoft.com/office/drawing/2014/main" id="{0A92F487-7D18-3228-003A-8985BBD81751}"/>
                    </a:ext>
                  </a:extLst>
                </p14:cNvPr>
                <p14:cNvContentPartPr/>
                <p14:nvPr/>
              </p14:nvContentPartPr>
              <p14:xfrm>
                <a:off x="5342614" y="3000230"/>
                <a:ext cx="69120" cy="2005200"/>
              </p14:xfrm>
            </p:contentPart>
          </mc:Choice>
          <mc:Fallback xmlns="">
            <p:pic>
              <p:nvPicPr>
                <p:cNvPr id="25" name="Ink 24">
                  <a:extLst>
                    <a:ext uri="{FF2B5EF4-FFF2-40B4-BE49-F238E27FC236}">
                      <a16:creationId xmlns:a16="http://schemas.microsoft.com/office/drawing/2014/main" id="{0A92F487-7D18-3228-003A-8985BBD81751}"/>
                    </a:ext>
                  </a:extLst>
                </p:cNvPr>
                <p:cNvPicPr/>
                <p:nvPr/>
              </p:nvPicPr>
              <p:blipFill>
                <a:blip r:embed="rId11"/>
                <a:stretch>
                  <a:fillRect/>
                </a:stretch>
              </p:blipFill>
              <p:spPr>
                <a:xfrm>
                  <a:off x="5336494" y="2994110"/>
                  <a:ext cx="81360" cy="2017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EB1F7294-6DDF-82DB-5AA3-6305AA2A908E}"/>
                    </a:ext>
                  </a:extLst>
                </p14:cNvPr>
                <p14:cNvContentPartPr/>
                <p14:nvPr/>
              </p14:nvContentPartPr>
              <p14:xfrm>
                <a:off x="5178094" y="4853510"/>
                <a:ext cx="410400" cy="318600"/>
              </p14:xfrm>
            </p:contentPart>
          </mc:Choice>
          <mc:Fallback xmlns="">
            <p:pic>
              <p:nvPicPr>
                <p:cNvPr id="26" name="Ink 25">
                  <a:extLst>
                    <a:ext uri="{FF2B5EF4-FFF2-40B4-BE49-F238E27FC236}">
                      <a16:creationId xmlns:a16="http://schemas.microsoft.com/office/drawing/2014/main" id="{EB1F7294-6DDF-82DB-5AA3-6305AA2A908E}"/>
                    </a:ext>
                  </a:extLst>
                </p:cNvPr>
                <p:cNvPicPr/>
                <p:nvPr/>
              </p:nvPicPr>
              <p:blipFill>
                <a:blip r:embed="rId13"/>
                <a:stretch>
                  <a:fillRect/>
                </a:stretch>
              </p:blipFill>
              <p:spPr>
                <a:xfrm>
                  <a:off x="5171974" y="4847390"/>
                  <a:ext cx="422640" cy="330840"/>
                </a:xfrm>
                <a:prstGeom prst="rect">
                  <a:avLst/>
                </a:prstGeom>
              </p:spPr>
            </p:pic>
          </mc:Fallback>
        </mc:AlternateContent>
      </p:grpSp>
      <p:sp>
        <p:nvSpPr>
          <p:cNvPr id="29" name="Rectángulo 19">
            <a:extLst>
              <a:ext uri="{FF2B5EF4-FFF2-40B4-BE49-F238E27FC236}">
                <a16:creationId xmlns:a16="http://schemas.microsoft.com/office/drawing/2014/main" id="{9D310E4C-C250-490E-179F-EA7C353B0B1F}"/>
              </a:ext>
            </a:extLst>
          </p:cNvPr>
          <p:cNvSpPr/>
          <p:nvPr/>
        </p:nvSpPr>
        <p:spPr>
          <a:xfrm>
            <a:off x="4232170" y="5300589"/>
            <a:ext cx="2300964" cy="734759"/>
          </a:xfrm>
          <a:prstGeom prst="rect">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r>
              <a:rPr lang="en-US" dirty="0">
                <a:solidFill>
                  <a:srgbClr val="E71224"/>
                </a:solidFill>
              </a:rPr>
              <a:t>Div. </a:t>
            </a:r>
            <a:r>
              <a:rPr lang="en-US" dirty="0" err="1">
                <a:solidFill>
                  <a:srgbClr val="E71224"/>
                </a:solidFill>
              </a:rPr>
              <a:t>selskaper</a:t>
            </a:r>
            <a:endParaRPr lang="en-US" dirty="0">
              <a:solidFill>
                <a:srgbClr val="E71224"/>
              </a:solidFill>
            </a:endParaRPr>
          </a:p>
        </p:txBody>
      </p:sp>
      <p:sp>
        <p:nvSpPr>
          <p:cNvPr id="30" name="TextBox 29">
            <a:extLst>
              <a:ext uri="{FF2B5EF4-FFF2-40B4-BE49-F238E27FC236}">
                <a16:creationId xmlns:a16="http://schemas.microsoft.com/office/drawing/2014/main" id="{3E511F0D-4BA5-F8DD-C78E-CB5C3BFA7085}"/>
              </a:ext>
            </a:extLst>
          </p:cNvPr>
          <p:cNvSpPr txBox="1"/>
          <p:nvPr/>
        </p:nvSpPr>
        <p:spPr>
          <a:xfrm>
            <a:off x="7381126" y="2360141"/>
            <a:ext cx="4213333" cy="646331"/>
          </a:xfrm>
          <a:prstGeom prst="rect">
            <a:avLst/>
          </a:prstGeom>
          <a:noFill/>
        </p:spPr>
        <p:txBody>
          <a:bodyPr wrap="none" rtlCol="0">
            <a:spAutoFit/>
          </a:bodyPr>
          <a:lstStyle/>
          <a:p>
            <a:r>
              <a:rPr lang="en-US" dirty="0" err="1"/>
              <a:t>Fritaksmetoden</a:t>
            </a:r>
            <a:r>
              <a:rPr lang="en-US" dirty="0"/>
              <a:t> </a:t>
            </a:r>
            <a:r>
              <a:rPr lang="en-US" dirty="0" err="1"/>
              <a:t>gjør</a:t>
            </a:r>
            <a:r>
              <a:rPr lang="en-US" dirty="0"/>
              <a:t> at </a:t>
            </a:r>
            <a:r>
              <a:rPr lang="en-US" dirty="0" err="1"/>
              <a:t>holdingselskapet</a:t>
            </a:r>
            <a:r>
              <a:rPr lang="en-US" dirty="0"/>
              <a:t> </a:t>
            </a:r>
          </a:p>
          <a:p>
            <a:r>
              <a:rPr lang="en-US" dirty="0"/>
              <a:t>slipper </a:t>
            </a:r>
            <a:r>
              <a:rPr lang="en-US" dirty="0" err="1"/>
              <a:t>skatt</a:t>
            </a:r>
            <a:r>
              <a:rPr lang="en-US" dirty="0"/>
              <a:t> </a:t>
            </a:r>
            <a:r>
              <a:rPr lang="en-US" dirty="0" err="1"/>
              <a:t>på</a:t>
            </a:r>
            <a:r>
              <a:rPr lang="en-US" dirty="0"/>
              <a:t> </a:t>
            </a:r>
            <a:r>
              <a:rPr lang="en-US" dirty="0" err="1"/>
              <a:t>aksjesalg</a:t>
            </a:r>
            <a:r>
              <a:rPr lang="en-US" dirty="0"/>
              <a:t>.</a:t>
            </a:r>
          </a:p>
        </p:txBody>
      </p:sp>
    </p:spTree>
    <p:extLst>
      <p:ext uri="{BB962C8B-B14F-4D97-AF65-F5344CB8AC3E}">
        <p14:creationId xmlns:p14="http://schemas.microsoft.com/office/powerpoint/2010/main" val="699110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59D4EA2-501A-DE9D-E3A8-9B7E0345493D}"/>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100" kern="1200">
                <a:solidFill>
                  <a:srgbClr val="FFFFFF"/>
                </a:solidFill>
                <a:latin typeface="+mj-lt"/>
                <a:ea typeface="+mj-ea"/>
                <a:cs typeface="+mj-cs"/>
              </a:rPr>
              <a:t>Eks: Meteva (Mohns holdingselskap)</a:t>
            </a:r>
          </a:p>
        </p:txBody>
      </p:sp>
      <p:pic>
        <p:nvPicPr>
          <p:cNvPr id="5" name="Content Placeholder 4" descr="A close-up of a document&#10;&#10;AI-generated content may be incorrect.">
            <a:extLst>
              <a:ext uri="{FF2B5EF4-FFF2-40B4-BE49-F238E27FC236}">
                <a16:creationId xmlns:a16="http://schemas.microsoft.com/office/drawing/2014/main" id="{ADF7D548-EBB9-22D3-643E-32F9A38461A6}"/>
              </a:ext>
            </a:extLst>
          </p:cNvPr>
          <p:cNvPicPr>
            <a:picLocks noGrp="1" noChangeAspect="1"/>
          </p:cNvPicPr>
          <p:nvPr>
            <p:ph idx="1"/>
          </p:nvPr>
        </p:nvPicPr>
        <p:blipFill>
          <a:blip r:embed="rId2"/>
          <a:stretch>
            <a:fillRect/>
          </a:stretch>
        </p:blipFill>
        <p:spPr>
          <a:xfrm>
            <a:off x="4502428" y="845796"/>
            <a:ext cx="7225748" cy="5166407"/>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F3D7ABB3-FF52-86E4-B5ED-0109E66FFDFA}"/>
                  </a:ext>
                </a:extLst>
              </p14:cNvPr>
              <p14:cNvContentPartPr/>
              <p14:nvPr/>
            </p14:nvContentPartPr>
            <p14:xfrm>
              <a:off x="4512094" y="3202190"/>
              <a:ext cx="31320" cy="1249560"/>
            </p14:xfrm>
          </p:contentPart>
        </mc:Choice>
        <mc:Fallback xmlns="">
          <p:pic>
            <p:nvPicPr>
              <p:cNvPr id="6" name="Ink 5">
                <a:extLst>
                  <a:ext uri="{FF2B5EF4-FFF2-40B4-BE49-F238E27FC236}">
                    <a16:creationId xmlns:a16="http://schemas.microsoft.com/office/drawing/2014/main" id="{F3D7ABB3-FF52-86E4-B5ED-0109E66FFDFA}"/>
                  </a:ext>
                </a:extLst>
              </p:cNvPr>
              <p:cNvPicPr/>
              <p:nvPr/>
            </p:nvPicPr>
            <p:blipFill>
              <a:blip r:embed="rId4"/>
              <a:stretch>
                <a:fillRect/>
              </a:stretch>
            </p:blipFill>
            <p:spPr>
              <a:xfrm>
                <a:off x="4505974" y="3196070"/>
                <a:ext cx="43560" cy="1261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2B816329-1D53-293F-936E-090F85F791E8}"/>
                  </a:ext>
                </a:extLst>
              </p14:cNvPr>
              <p14:cNvContentPartPr/>
              <p14:nvPr/>
            </p14:nvContentPartPr>
            <p14:xfrm>
              <a:off x="8466694" y="3444470"/>
              <a:ext cx="1385640" cy="528480"/>
            </p14:xfrm>
          </p:contentPart>
        </mc:Choice>
        <mc:Fallback xmlns="">
          <p:pic>
            <p:nvPicPr>
              <p:cNvPr id="7" name="Ink 6">
                <a:extLst>
                  <a:ext uri="{FF2B5EF4-FFF2-40B4-BE49-F238E27FC236}">
                    <a16:creationId xmlns:a16="http://schemas.microsoft.com/office/drawing/2014/main" id="{2B816329-1D53-293F-936E-090F85F791E8}"/>
                  </a:ext>
                </a:extLst>
              </p:cNvPr>
              <p:cNvPicPr/>
              <p:nvPr/>
            </p:nvPicPr>
            <p:blipFill>
              <a:blip r:embed="rId6"/>
              <a:stretch>
                <a:fillRect/>
              </a:stretch>
            </p:blipFill>
            <p:spPr>
              <a:xfrm>
                <a:off x="8460574" y="3438350"/>
                <a:ext cx="1397880" cy="540720"/>
              </a:xfrm>
              <a:prstGeom prst="rect">
                <a:avLst/>
              </a:prstGeom>
            </p:spPr>
          </p:pic>
        </mc:Fallback>
      </mc:AlternateContent>
    </p:spTree>
    <p:extLst>
      <p:ext uri="{BB962C8B-B14F-4D97-AF65-F5344CB8AC3E}">
        <p14:creationId xmlns:p14="http://schemas.microsoft.com/office/powerpoint/2010/main" val="2919431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51AEE-7EA2-B541-8232-69B6D2CFD054}"/>
              </a:ext>
            </a:extLst>
          </p:cNvPr>
          <p:cNvSpPr>
            <a:spLocks noGrp="1"/>
          </p:cNvSpPr>
          <p:nvPr>
            <p:ph type="title"/>
          </p:nvPr>
        </p:nvSpPr>
        <p:spPr/>
        <p:txBody>
          <a:bodyPr/>
          <a:lstStyle/>
          <a:p>
            <a:r>
              <a:rPr lang="en-US" dirty="0"/>
              <a:t>Bruk </a:t>
            </a:r>
            <a:r>
              <a:rPr lang="en-US" dirty="0" err="1"/>
              <a:t>notene</a:t>
            </a:r>
            <a:r>
              <a:rPr lang="en-US" dirty="0"/>
              <a:t> </a:t>
            </a:r>
            <a:r>
              <a:rPr lang="en-US" dirty="0" err="1"/>
              <a:t>aktivt</a:t>
            </a:r>
            <a:endParaRPr lang="en-US" dirty="0"/>
          </a:p>
        </p:txBody>
      </p:sp>
      <p:pic>
        <p:nvPicPr>
          <p:cNvPr id="5" name="Content Placeholder 4" descr="A close-up of a document&#10;&#10;AI-generated content may be incorrect.">
            <a:extLst>
              <a:ext uri="{FF2B5EF4-FFF2-40B4-BE49-F238E27FC236}">
                <a16:creationId xmlns:a16="http://schemas.microsoft.com/office/drawing/2014/main" id="{883DD373-0040-021B-162E-220EDD54CEF7}"/>
              </a:ext>
            </a:extLst>
          </p:cNvPr>
          <p:cNvPicPr>
            <a:picLocks noGrp="1" noChangeAspect="1"/>
          </p:cNvPicPr>
          <p:nvPr>
            <p:ph idx="1"/>
          </p:nvPr>
        </p:nvPicPr>
        <p:blipFill>
          <a:blip r:embed="rId2"/>
          <a:stretch>
            <a:fillRect/>
          </a:stretch>
        </p:blipFill>
        <p:spPr>
          <a:xfrm>
            <a:off x="838200" y="2235611"/>
            <a:ext cx="10515600" cy="2765248"/>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0851F0C4-6C08-30DB-6878-9ACD877EC5CC}"/>
                  </a:ext>
                </a:extLst>
              </p14:cNvPr>
              <p14:cNvContentPartPr/>
              <p14:nvPr/>
            </p14:nvContentPartPr>
            <p14:xfrm>
              <a:off x="9824974" y="2622590"/>
              <a:ext cx="1386000" cy="2012400"/>
            </p14:xfrm>
          </p:contentPart>
        </mc:Choice>
        <mc:Fallback xmlns="">
          <p:pic>
            <p:nvPicPr>
              <p:cNvPr id="6" name="Ink 5">
                <a:extLst>
                  <a:ext uri="{FF2B5EF4-FFF2-40B4-BE49-F238E27FC236}">
                    <a16:creationId xmlns:a16="http://schemas.microsoft.com/office/drawing/2014/main" id="{0851F0C4-6C08-30DB-6878-9ACD877EC5CC}"/>
                  </a:ext>
                </a:extLst>
              </p:cNvPr>
              <p:cNvPicPr/>
              <p:nvPr/>
            </p:nvPicPr>
            <p:blipFill>
              <a:blip r:embed="rId4"/>
              <a:stretch>
                <a:fillRect/>
              </a:stretch>
            </p:blipFill>
            <p:spPr>
              <a:xfrm>
                <a:off x="9818854" y="2616470"/>
                <a:ext cx="1398240" cy="2024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F5E6591-5598-C270-6B4A-64B521088E10}"/>
                  </a:ext>
                </a:extLst>
              </p14:cNvPr>
              <p14:cNvContentPartPr/>
              <p14:nvPr/>
            </p14:nvContentPartPr>
            <p14:xfrm>
              <a:off x="8957014" y="4537430"/>
              <a:ext cx="749160" cy="16560"/>
            </p14:xfrm>
          </p:contentPart>
        </mc:Choice>
        <mc:Fallback xmlns="">
          <p:pic>
            <p:nvPicPr>
              <p:cNvPr id="7" name="Ink 6">
                <a:extLst>
                  <a:ext uri="{FF2B5EF4-FFF2-40B4-BE49-F238E27FC236}">
                    <a16:creationId xmlns:a16="http://schemas.microsoft.com/office/drawing/2014/main" id="{9F5E6591-5598-C270-6B4A-64B521088E10}"/>
                  </a:ext>
                </a:extLst>
              </p:cNvPr>
              <p:cNvPicPr/>
              <p:nvPr/>
            </p:nvPicPr>
            <p:blipFill>
              <a:blip r:embed="rId6"/>
              <a:stretch>
                <a:fillRect/>
              </a:stretch>
            </p:blipFill>
            <p:spPr>
              <a:xfrm>
                <a:off x="8950894" y="4531310"/>
                <a:ext cx="761400" cy="28800"/>
              </a:xfrm>
              <a:prstGeom prst="rect">
                <a:avLst/>
              </a:prstGeom>
            </p:spPr>
          </p:pic>
        </mc:Fallback>
      </mc:AlternateContent>
    </p:spTree>
    <p:extLst>
      <p:ext uri="{BB962C8B-B14F-4D97-AF65-F5344CB8AC3E}">
        <p14:creationId xmlns:p14="http://schemas.microsoft.com/office/powerpoint/2010/main" val="168689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1734-37B4-87DA-5130-7489531AC9BC}"/>
              </a:ext>
            </a:extLst>
          </p:cNvPr>
          <p:cNvSpPr>
            <a:spLocks noGrp="1"/>
          </p:cNvSpPr>
          <p:nvPr>
            <p:ph type="title"/>
          </p:nvPr>
        </p:nvSpPr>
        <p:spPr/>
        <p:txBody>
          <a:bodyPr/>
          <a:lstStyle/>
          <a:p>
            <a:r>
              <a:rPr lang="en-US" dirty="0" err="1"/>
              <a:t>Driftsinntektene</a:t>
            </a:r>
            <a:r>
              <a:rPr lang="en-US" dirty="0"/>
              <a:t> </a:t>
            </a:r>
            <a:r>
              <a:rPr lang="en-US" dirty="0" err="1"/>
              <a:t>kommer</a:t>
            </a:r>
            <a:r>
              <a:rPr lang="en-US" dirty="0"/>
              <a:t> </a:t>
            </a:r>
            <a:r>
              <a:rPr lang="en-US" dirty="0" err="1"/>
              <a:t>fra</a:t>
            </a:r>
            <a:r>
              <a:rPr lang="en-US" dirty="0"/>
              <a:t> </a:t>
            </a:r>
            <a:r>
              <a:rPr lang="en-US" dirty="0" err="1"/>
              <a:t>salg</a:t>
            </a:r>
            <a:r>
              <a:rPr lang="en-US" dirty="0"/>
              <a:t> av skip</a:t>
            </a:r>
          </a:p>
        </p:txBody>
      </p:sp>
      <p:pic>
        <p:nvPicPr>
          <p:cNvPr id="5" name="Content Placeholder 4" descr="A black and white text&#10;&#10;AI-generated content may be incorrect.">
            <a:extLst>
              <a:ext uri="{FF2B5EF4-FFF2-40B4-BE49-F238E27FC236}">
                <a16:creationId xmlns:a16="http://schemas.microsoft.com/office/drawing/2014/main" id="{1E2197EF-DF38-24D2-0949-1D90D92E16C6}"/>
              </a:ext>
            </a:extLst>
          </p:cNvPr>
          <p:cNvPicPr>
            <a:picLocks noGrp="1" noChangeAspect="1"/>
          </p:cNvPicPr>
          <p:nvPr>
            <p:ph idx="1"/>
          </p:nvPr>
        </p:nvPicPr>
        <p:blipFill>
          <a:blip r:embed="rId2"/>
          <a:stretch>
            <a:fillRect/>
          </a:stretch>
        </p:blipFill>
        <p:spPr>
          <a:xfrm>
            <a:off x="838200" y="1998323"/>
            <a:ext cx="10515600" cy="4005942"/>
          </a:xfr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9EB433C-FB55-7E05-1A03-BEEC299C67FE}"/>
                  </a:ext>
                </a:extLst>
              </p14:cNvPr>
              <p14:cNvContentPartPr/>
              <p14:nvPr/>
            </p14:nvContentPartPr>
            <p14:xfrm>
              <a:off x="986614" y="4136750"/>
              <a:ext cx="6612120" cy="662400"/>
            </p14:xfrm>
          </p:contentPart>
        </mc:Choice>
        <mc:Fallback xmlns="">
          <p:pic>
            <p:nvPicPr>
              <p:cNvPr id="6" name="Ink 5">
                <a:extLst>
                  <a:ext uri="{FF2B5EF4-FFF2-40B4-BE49-F238E27FC236}">
                    <a16:creationId xmlns:a16="http://schemas.microsoft.com/office/drawing/2014/main" id="{19EB433C-FB55-7E05-1A03-BEEC299C67FE}"/>
                  </a:ext>
                </a:extLst>
              </p:cNvPr>
              <p:cNvPicPr/>
              <p:nvPr/>
            </p:nvPicPr>
            <p:blipFill>
              <a:blip r:embed="rId4"/>
              <a:stretch>
                <a:fillRect/>
              </a:stretch>
            </p:blipFill>
            <p:spPr>
              <a:xfrm>
                <a:off x="980494" y="4130630"/>
                <a:ext cx="6624360" cy="674640"/>
              </a:xfrm>
              <a:prstGeom prst="rect">
                <a:avLst/>
              </a:prstGeom>
            </p:spPr>
          </p:pic>
        </mc:Fallback>
      </mc:AlternateContent>
    </p:spTree>
    <p:extLst>
      <p:ext uri="{BB962C8B-B14F-4D97-AF65-F5344CB8AC3E}">
        <p14:creationId xmlns:p14="http://schemas.microsoft.com/office/powerpoint/2010/main" val="2608892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93CD58-027E-92D2-1A13-40A2546B4CE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8C3875-2333-0606-2092-EEAA08337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ight Triangle 9">
            <a:extLst>
              <a:ext uri="{FF2B5EF4-FFF2-40B4-BE49-F238E27FC236}">
                <a16:creationId xmlns:a16="http://schemas.microsoft.com/office/drawing/2014/main" id="{410DC4C8-0D68-DF36-7269-4EDE907D9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A0B1D2C7-0042-0002-98C3-BA2639B4F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a:extLst>
              <a:ext uri="{FF2B5EF4-FFF2-40B4-BE49-F238E27FC236}">
                <a16:creationId xmlns:a16="http://schemas.microsoft.com/office/drawing/2014/main" id="{EA36C808-C654-BD38-9CC9-281094220F35}"/>
              </a:ext>
            </a:extLst>
          </p:cNvPr>
          <p:cNvSpPr>
            <a:spLocks noGrp="1"/>
          </p:cNvSpPr>
          <p:nvPr>
            <p:ph type="title"/>
          </p:nvPr>
        </p:nvSpPr>
        <p:spPr>
          <a:xfrm>
            <a:off x="1285240" y="1050595"/>
            <a:ext cx="8074815" cy="1618489"/>
          </a:xfrm>
        </p:spPr>
        <p:txBody>
          <a:bodyPr anchor="ctr">
            <a:normAutofit/>
          </a:bodyPr>
          <a:lstStyle/>
          <a:p>
            <a:r>
              <a:rPr lang="nb-NO" sz="5000"/>
              <a:t>Vi har mange marginer du kan regne ut</a:t>
            </a:r>
          </a:p>
        </p:txBody>
      </p:sp>
      <p:sp>
        <p:nvSpPr>
          <p:cNvPr id="3" name="Plassholder for innhold 2">
            <a:extLst>
              <a:ext uri="{FF2B5EF4-FFF2-40B4-BE49-F238E27FC236}">
                <a16:creationId xmlns:a16="http://schemas.microsoft.com/office/drawing/2014/main" id="{D14F82BF-7061-48A8-5D11-772D8E259673}"/>
              </a:ext>
            </a:extLst>
          </p:cNvPr>
          <p:cNvSpPr>
            <a:spLocks noGrp="1"/>
          </p:cNvSpPr>
          <p:nvPr>
            <p:ph idx="1"/>
          </p:nvPr>
        </p:nvSpPr>
        <p:spPr>
          <a:xfrm>
            <a:off x="1285240" y="2969469"/>
            <a:ext cx="8074815" cy="2800395"/>
          </a:xfrm>
        </p:spPr>
        <p:txBody>
          <a:bodyPr anchor="t">
            <a:normAutofit/>
          </a:bodyPr>
          <a:lstStyle/>
          <a:p>
            <a:r>
              <a:rPr lang="nb-NO" sz="1300"/>
              <a:t>De mest normale å ta for seg er:</a:t>
            </a:r>
          </a:p>
          <a:p>
            <a:pPr lvl="1"/>
            <a:r>
              <a:rPr lang="nb-NO" sz="1300"/>
              <a:t>Driftsmarginen for selskaper med ordinær drift (driftsresultat/driftsinntekter).</a:t>
            </a:r>
          </a:p>
          <a:p>
            <a:pPr lvl="1"/>
            <a:r>
              <a:rPr lang="nb-NO" sz="1300"/>
              <a:t>Eventuelt resultatmarginen f. skatt. (ordinært resultat f. skatt / sum driftsinntekter)</a:t>
            </a:r>
          </a:p>
          <a:p>
            <a:pPr lvl="1"/>
            <a:endParaRPr kumimoji="0" lang="nb-NO" sz="1300" b="0" i="0" u="none" strike="noStrike" kern="1200" cap="none" spc="0" normalizeH="0" baseline="0" noProof="0">
              <a:ln>
                <a:noFill/>
              </a:ln>
              <a:effectLst/>
              <a:uLnTx/>
              <a:uFillTx/>
              <a:latin typeface="Aptos" panose="02110004020202020204"/>
              <a:ea typeface="+mn-ea"/>
              <a:cs typeface="+mn-cs"/>
            </a:endParaRPr>
          </a:p>
          <a:p>
            <a:pPr>
              <a:defRPr/>
            </a:pPr>
            <a:r>
              <a:rPr lang="nb-NO" sz="1300"/>
              <a:t>Det gir ikke mening å se på marginer for holdingselskap/investeringsselskap. De lever ikke av drift men av aksjegevinster og utbytte. </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kumimoji="0" lang="nb-NO" sz="1300" b="0" i="0" u="none" strike="noStrike" kern="1200" cap="none" spc="0" normalizeH="0" baseline="0" noProof="0">
              <a:ln>
                <a:noFill/>
              </a:ln>
              <a:effectLst/>
              <a:uLnTx/>
              <a:uFillTx/>
              <a:latin typeface="Aptos" panose="02110004020202020204"/>
              <a:ea typeface="+mn-ea"/>
              <a:cs typeface="+mn-cs"/>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1300" b="0" i="0" u="none" strike="noStrike" kern="1200" cap="none" spc="0" normalizeH="0" baseline="0" noProof="0">
                <a:ln>
                  <a:noFill/>
                </a:ln>
                <a:effectLst/>
                <a:uLnTx/>
                <a:uFillTx/>
                <a:latin typeface="Aptos" panose="02110004020202020204"/>
                <a:ea typeface="+mn-ea"/>
                <a:cs typeface="+mn-cs"/>
              </a:rPr>
              <a:t>Men husk marginer bør alltid tolkes med forståelse for hva slags selskap det er snakk om. </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lang="nb-NO" sz="1300">
              <a:latin typeface="Aptos" panose="02110004020202020204"/>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1300" b="0" i="0" u="none" strike="noStrike" kern="1200" cap="none" spc="0" normalizeH="0" baseline="0" noProof="0">
                <a:ln>
                  <a:noFill/>
                </a:ln>
                <a:effectLst/>
                <a:uLnTx/>
                <a:uFillTx/>
                <a:latin typeface="Aptos" panose="02110004020202020204"/>
                <a:ea typeface="+mn-ea"/>
                <a:cs typeface="+mn-cs"/>
              </a:rPr>
              <a:t>La oss ta et eksempel.</a:t>
            </a:r>
          </a:p>
          <a:p>
            <a:pPr lvl="1"/>
            <a:endParaRPr lang="nb-NO" sz="1300"/>
          </a:p>
        </p:txBody>
      </p:sp>
    </p:spTree>
    <p:extLst>
      <p:ext uri="{BB962C8B-B14F-4D97-AF65-F5344CB8AC3E}">
        <p14:creationId xmlns:p14="http://schemas.microsoft.com/office/powerpoint/2010/main" val="31719429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5AC583-B00A-BA5C-F4A4-5D70F346828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2E5F28-F862-F918-A949-0E28FC05A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a:extLst>
              <a:ext uri="{FF2B5EF4-FFF2-40B4-BE49-F238E27FC236}">
                <a16:creationId xmlns:a16="http://schemas.microsoft.com/office/drawing/2014/main" id="{6C6D1BBD-B29E-02D6-4380-19A9017D6B56}"/>
              </a:ext>
            </a:extLst>
          </p:cNvPr>
          <p:cNvSpPr>
            <a:spLocks noGrp="1"/>
          </p:cNvSpPr>
          <p:nvPr>
            <p:ph type="title"/>
          </p:nvPr>
        </p:nvSpPr>
        <p:spPr>
          <a:xfrm>
            <a:off x="645065" y="1463040"/>
            <a:ext cx="3796306" cy="2690949"/>
          </a:xfrm>
        </p:spPr>
        <p:txBody>
          <a:bodyPr anchor="t">
            <a:normAutofit/>
          </a:bodyPr>
          <a:lstStyle/>
          <a:p>
            <a:r>
              <a:rPr lang="nb-NO"/>
              <a:t>Eks: Tannlegekontor</a:t>
            </a:r>
            <a:endParaRPr lang="nb-NO" dirty="0"/>
          </a:p>
        </p:txBody>
      </p:sp>
      <p:grpSp>
        <p:nvGrpSpPr>
          <p:cNvPr id="10" name="Group 9">
            <a:extLst>
              <a:ext uri="{FF2B5EF4-FFF2-40B4-BE49-F238E27FC236}">
                <a16:creationId xmlns:a16="http://schemas.microsoft.com/office/drawing/2014/main" id="{E0D69D70-4D3D-22B8-02D0-4E2E93D907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D43C49B4-AC93-DCDB-A977-AE8297C37B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2" name="Straight Connector 11">
              <a:extLst>
                <a:ext uri="{FF2B5EF4-FFF2-40B4-BE49-F238E27FC236}">
                  <a16:creationId xmlns:a16="http://schemas.microsoft.com/office/drawing/2014/main" id="{9A6AE0D7-2277-9713-AA70-74939628AD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79536CD5-EE8A-3694-237C-6D535C520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Plassholder for innhold 2">
            <a:extLst>
              <a:ext uri="{FF2B5EF4-FFF2-40B4-BE49-F238E27FC236}">
                <a16:creationId xmlns:a16="http://schemas.microsoft.com/office/drawing/2014/main" id="{E8A14F52-30FE-1DE3-F066-5EC55A485654}"/>
              </a:ext>
            </a:extLst>
          </p:cNvPr>
          <p:cNvSpPr>
            <a:spLocks noGrp="1"/>
          </p:cNvSpPr>
          <p:nvPr>
            <p:ph idx="1"/>
          </p:nvPr>
        </p:nvSpPr>
        <p:spPr>
          <a:xfrm>
            <a:off x="5656218" y="1463039"/>
            <a:ext cx="5542387" cy="4300447"/>
          </a:xfrm>
        </p:spPr>
        <p:txBody>
          <a:bodyPr anchor="t">
            <a:normAutofit/>
          </a:bodyPr>
          <a:lstStyle/>
          <a:p>
            <a:r>
              <a:rPr lang="nb-NO" sz="1900" dirty="0"/>
              <a:t>Selskapet etablert for 15 år siden. Enkelt aksjeselskap for en privatpraktiserende tannlege.</a:t>
            </a:r>
          </a:p>
          <a:p>
            <a:endParaRPr lang="nb-NO" sz="1900" dirty="0"/>
          </a:p>
          <a:p>
            <a:r>
              <a:rPr lang="nb-NO" sz="1900" dirty="0"/>
              <a:t>Tannlegen har utover seg selv en tannlegepleier som ansatt.</a:t>
            </a:r>
          </a:p>
          <a:p>
            <a:endParaRPr lang="nb-NO" sz="1900" dirty="0"/>
          </a:p>
          <a:p>
            <a:r>
              <a:rPr lang="nb-NO" sz="1900" dirty="0"/>
              <a:t>Driftsresultatet er seks millioner i pluss av en inntekt på ti millioner kroner.</a:t>
            </a:r>
          </a:p>
          <a:p>
            <a:endParaRPr lang="nb-NO" sz="1900" dirty="0"/>
          </a:p>
          <a:p>
            <a:r>
              <a:rPr lang="nb-NO" sz="1900" dirty="0"/>
              <a:t>Det gir en driftsmargin på 60% (6/10 = 0,6). </a:t>
            </a:r>
          </a:p>
          <a:p>
            <a:endParaRPr lang="nb-NO" sz="1900" dirty="0"/>
          </a:p>
          <a:p>
            <a:r>
              <a:rPr lang="nb-NO" sz="1900" b="1" dirty="0"/>
              <a:t>Hva tenker dere?</a:t>
            </a:r>
          </a:p>
        </p:txBody>
      </p:sp>
    </p:spTree>
    <p:extLst>
      <p:ext uri="{BB962C8B-B14F-4D97-AF65-F5344CB8AC3E}">
        <p14:creationId xmlns:p14="http://schemas.microsoft.com/office/powerpoint/2010/main" val="3188551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Gamle Wrinkled hender med noen mynter">
            <a:extLst>
              <a:ext uri="{FF2B5EF4-FFF2-40B4-BE49-F238E27FC236}">
                <a16:creationId xmlns:a16="http://schemas.microsoft.com/office/drawing/2014/main" id="{9E108997-169C-28CF-DD96-7549085A86FF}"/>
              </a:ext>
            </a:extLst>
          </p:cNvPr>
          <p:cNvPicPr>
            <a:picLocks noChangeAspect="1"/>
          </p:cNvPicPr>
          <p:nvPr/>
        </p:nvPicPr>
        <p:blipFill rotWithShape="1">
          <a:blip r:embed="rId2">
            <a:alphaModFix amt="40000"/>
          </a:blip>
          <a:srcRect r="17750" b="-1"/>
          <a:stretch/>
        </p:blipFill>
        <p:spPr>
          <a:xfrm>
            <a:off x="-170" y="10"/>
            <a:ext cx="8450317" cy="6857990"/>
          </a:xfrm>
          <a:prstGeom prst="rect">
            <a:avLst/>
          </a:prstGeom>
        </p:spPr>
      </p:pic>
      <p:sp>
        <p:nvSpPr>
          <p:cNvPr id="4" name="Tittel 3">
            <a:extLst>
              <a:ext uri="{FF2B5EF4-FFF2-40B4-BE49-F238E27FC236}">
                <a16:creationId xmlns:a16="http://schemas.microsoft.com/office/drawing/2014/main" id="{B1AC1A29-E885-5B79-62BA-1B6C0E270874}"/>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4400" kern="1200">
                <a:solidFill>
                  <a:srgbClr val="FFFFFF"/>
                </a:solidFill>
                <a:latin typeface="+mj-lt"/>
                <a:ea typeface="+mj-ea"/>
                <a:cs typeface="+mj-cs"/>
              </a:rPr>
              <a:t>Dere må forstå selskapet!</a:t>
            </a:r>
          </a:p>
        </p:txBody>
      </p:sp>
      <p:sp>
        <p:nvSpPr>
          <p:cNvPr id="5" name="Plassholder for tekst 4">
            <a:extLst>
              <a:ext uri="{FF2B5EF4-FFF2-40B4-BE49-F238E27FC236}">
                <a16:creationId xmlns:a16="http://schemas.microsoft.com/office/drawing/2014/main" id="{50D5FABC-EBE5-DDF3-C556-B22CEBE5BEE5}"/>
              </a:ext>
            </a:extLst>
          </p:cNvPr>
          <p:cNvSpPr>
            <a:spLocks noGrp="1"/>
          </p:cNvSpPr>
          <p:nvPr>
            <p:ph type="body" idx="1"/>
          </p:nvPr>
        </p:nvSpPr>
        <p:spPr>
          <a:xfrm>
            <a:off x="643467" y="5277683"/>
            <a:ext cx="5217506" cy="1167183"/>
          </a:xfrm>
        </p:spPr>
        <p:txBody>
          <a:bodyPr vert="horz" lIns="91440" tIns="45720" rIns="91440" bIns="45720" rtlCol="0">
            <a:normAutofit fontScale="85000" lnSpcReduction="10000"/>
          </a:bodyPr>
          <a:lstStyle/>
          <a:p>
            <a:r>
              <a:rPr lang="en-US" sz="2000" kern="1200" dirty="0" err="1">
                <a:solidFill>
                  <a:srgbClr val="FFFFFF"/>
                </a:solidFill>
                <a:latin typeface="+mn-lt"/>
                <a:ea typeface="+mn-ea"/>
                <a:cs typeface="+mn-cs"/>
              </a:rPr>
              <a:t>Hvordan</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tjener</a:t>
            </a:r>
            <a:r>
              <a:rPr lang="en-US" sz="2000" kern="1200" dirty="0">
                <a:solidFill>
                  <a:srgbClr val="FFFFFF"/>
                </a:solidFill>
                <a:latin typeface="+mn-lt"/>
                <a:ea typeface="+mn-ea"/>
                <a:cs typeface="+mn-cs"/>
              </a:rPr>
              <a:t> de </a:t>
            </a:r>
            <a:r>
              <a:rPr lang="en-US" sz="2000" kern="1200" dirty="0" err="1">
                <a:solidFill>
                  <a:srgbClr val="FFFFFF"/>
                </a:solidFill>
                <a:latin typeface="+mn-lt"/>
                <a:ea typeface="+mn-ea"/>
                <a:cs typeface="+mn-cs"/>
              </a:rPr>
              <a:t>penger</a:t>
            </a:r>
            <a:r>
              <a:rPr lang="en-US" sz="2000" kern="1200" dirty="0">
                <a:solidFill>
                  <a:srgbClr val="FFFFFF"/>
                </a:solidFill>
                <a:latin typeface="+mn-lt"/>
                <a:ea typeface="+mn-ea"/>
                <a:cs typeface="+mn-cs"/>
              </a:rPr>
              <a:t>?</a:t>
            </a:r>
          </a:p>
          <a:p>
            <a:r>
              <a:rPr lang="en-US" sz="2000" kern="1200" dirty="0" err="1">
                <a:solidFill>
                  <a:srgbClr val="FFFFFF"/>
                </a:solidFill>
                <a:latin typeface="+mn-lt"/>
                <a:ea typeface="+mn-ea"/>
                <a:cs typeface="+mn-cs"/>
              </a:rPr>
              <a:t>Hvordan</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får</a:t>
            </a:r>
            <a:r>
              <a:rPr lang="en-US" sz="2000" kern="1200" dirty="0">
                <a:solidFill>
                  <a:srgbClr val="FFFFFF"/>
                </a:solidFill>
                <a:latin typeface="+mn-lt"/>
                <a:ea typeface="+mn-ea"/>
                <a:cs typeface="+mn-cs"/>
              </a:rPr>
              <a:t> de </a:t>
            </a:r>
            <a:r>
              <a:rPr lang="en-US" sz="2000" kern="1200" dirty="0" err="1">
                <a:solidFill>
                  <a:srgbClr val="FFFFFF"/>
                </a:solidFill>
                <a:latin typeface="+mn-lt"/>
                <a:ea typeface="+mn-ea"/>
                <a:cs typeface="+mn-cs"/>
              </a:rPr>
              <a:t>kontanter</a:t>
            </a:r>
            <a:r>
              <a:rPr lang="en-US" sz="2000" kern="1200" dirty="0">
                <a:solidFill>
                  <a:srgbClr val="FFFFFF"/>
                </a:solidFill>
                <a:latin typeface="+mn-lt"/>
                <a:ea typeface="+mn-ea"/>
                <a:cs typeface="+mn-cs"/>
              </a:rPr>
              <a:t> inn </a:t>
            </a:r>
            <a:r>
              <a:rPr lang="en-US" sz="2000" kern="1200" dirty="0" err="1">
                <a:solidFill>
                  <a:srgbClr val="FFFFFF"/>
                </a:solidFill>
                <a:latin typeface="+mn-lt"/>
                <a:ea typeface="+mn-ea"/>
                <a:cs typeface="+mn-cs"/>
              </a:rPr>
              <a:t>i</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selskapet</a:t>
            </a:r>
            <a:r>
              <a:rPr lang="en-US" sz="2000" kern="1200" dirty="0">
                <a:solidFill>
                  <a:srgbClr val="FFFFFF"/>
                </a:solidFill>
                <a:latin typeface="+mn-lt"/>
                <a:ea typeface="+mn-ea"/>
                <a:cs typeface="+mn-cs"/>
              </a:rPr>
              <a:t>?</a:t>
            </a:r>
          </a:p>
          <a:p>
            <a:r>
              <a:rPr lang="en-US" sz="2000" dirty="0" err="1">
                <a:solidFill>
                  <a:srgbClr val="FFFFFF"/>
                </a:solidFill>
              </a:rPr>
              <a:t>Hvordan</a:t>
            </a:r>
            <a:r>
              <a:rPr lang="en-US" sz="2000" dirty="0">
                <a:solidFill>
                  <a:srgbClr val="FFFFFF"/>
                </a:solidFill>
              </a:rPr>
              <a:t> ser det </a:t>
            </a:r>
            <a:r>
              <a:rPr lang="en-US" sz="2000" dirty="0" err="1">
                <a:solidFill>
                  <a:srgbClr val="FFFFFF"/>
                </a:solidFill>
              </a:rPr>
              <a:t>ut</a:t>
            </a:r>
            <a:r>
              <a:rPr lang="en-US" sz="2000" dirty="0">
                <a:solidFill>
                  <a:srgbClr val="FFFFFF"/>
                </a:solidFill>
              </a:rPr>
              <a:t> </a:t>
            </a:r>
            <a:r>
              <a:rPr lang="en-US" sz="2000" dirty="0" err="1">
                <a:solidFill>
                  <a:srgbClr val="FFFFFF"/>
                </a:solidFill>
              </a:rPr>
              <a:t>sammenlignet</a:t>
            </a:r>
            <a:r>
              <a:rPr lang="en-US" sz="2000" dirty="0">
                <a:solidFill>
                  <a:srgbClr val="FFFFFF"/>
                </a:solidFill>
              </a:rPr>
              <a:t> med </a:t>
            </a:r>
            <a:r>
              <a:rPr lang="en-US" sz="2000" dirty="0" err="1">
                <a:solidFill>
                  <a:srgbClr val="FFFFFF"/>
                </a:solidFill>
              </a:rPr>
              <a:t>andre</a:t>
            </a:r>
            <a:r>
              <a:rPr lang="en-US" sz="2000" dirty="0">
                <a:solidFill>
                  <a:srgbClr val="FFFFFF"/>
                </a:solidFill>
              </a:rPr>
              <a:t> i </a:t>
            </a:r>
            <a:r>
              <a:rPr lang="en-US" sz="2000" dirty="0" err="1">
                <a:solidFill>
                  <a:srgbClr val="FFFFFF"/>
                </a:solidFill>
              </a:rPr>
              <a:t>bransjen</a:t>
            </a:r>
            <a:r>
              <a:rPr lang="en-US" sz="2000" dirty="0">
                <a:solidFill>
                  <a:srgbClr val="FFFFFF"/>
                </a:solidFill>
              </a:rPr>
              <a:t>?</a:t>
            </a:r>
            <a:endParaRPr lang="en-US" sz="2000" kern="1200" dirty="0">
              <a:solidFill>
                <a:srgbClr val="FFFFFF"/>
              </a:solidFill>
              <a:latin typeface="+mn-lt"/>
              <a:ea typeface="+mn-ea"/>
              <a:cs typeface="+mn-cs"/>
            </a:endParaRPr>
          </a:p>
        </p:txBody>
      </p:sp>
      <p:pic>
        <p:nvPicPr>
          <p:cNvPr id="1026" name="Picture 2" descr="Warren Buffett">
            <a:extLst>
              <a:ext uri="{FF2B5EF4-FFF2-40B4-BE49-F238E27FC236}">
                <a16:creationId xmlns:a16="http://schemas.microsoft.com/office/drawing/2014/main" id="{39070995-246D-D49F-BF06-DD29880FD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296" r="24796"/>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160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CAE4C8-F9FB-3370-BB08-8AFC2990692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C9EBAE5-F8FE-B992-2950-AE192498B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ight Triangle 9">
            <a:extLst>
              <a:ext uri="{FF2B5EF4-FFF2-40B4-BE49-F238E27FC236}">
                <a16:creationId xmlns:a16="http://schemas.microsoft.com/office/drawing/2014/main" id="{475BB958-2164-0B23-4860-88F9EBA4A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56909CD2-E695-EF93-FDBB-1350B061F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a:extLst>
              <a:ext uri="{FF2B5EF4-FFF2-40B4-BE49-F238E27FC236}">
                <a16:creationId xmlns:a16="http://schemas.microsoft.com/office/drawing/2014/main" id="{6F0C92C1-8D1D-D8C0-0FF7-F56CD6F04EDD}"/>
              </a:ext>
            </a:extLst>
          </p:cNvPr>
          <p:cNvSpPr>
            <a:spLocks noGrp="1"/>
          </p:cNvSpPr>
          <p:nvPr>
            <p:ph type="title"/>
          </p:nvPr>
        </p:nvSpPr>
        <p:spPr>
          <a:xfrm>
            <a:off x="1285240" y="1050595"/>
            <a:ext cx="8074815" cy="1618489"/>
          </a:xfrm>
        </p:spPr>
        <p:txBody>
          <a:bodyPr anchor="ctr">
            <a:normAutofit/>
          </a:bodyPr>
          <a:lstStyle/>
          <a:p>
            <a:r>
              <a:rPr lang="nb-NO" sz="7200"/>
              <a:t>Her kan du gå i fella</a:t>
            </a:r>
          </a:p>
        </p:txBody>
      </p:sp>
      <p:sp>
        <p:nvSpPr>
          <p:cNvPr id="3" name="Plassholder for innhold 2">
            <a:extLst>
              <a:ext uri="{FF2B5EF4-FFF2-40B4-BE49-F238E27FC236}">
                <a16:creationId xmlns:a16="http://schemas.microsoft.com/office/drawing/2014/main" id="{928E26C8-64D9-DE41-AF26-E883E95B7FAC}"/>
              </a:ext>
            </a:extLst>
          </p:cNvPr>
          <p:cNvSpPr>
            <a:spLocks noGrp="1"/>
          </p:cNvSpPr>
          <p:nvPr>
            <p:ph idx="1"/>
          </p:nvPr>
        </p:nvSpPr>
        <p:spPr>
          <a:xfrm>
            <a:off x="1285240" y="2969469"/>
            <a:ext cx="8074815" cy="2800395"/>
          </a:xfrm>
        </p:spPr>
        <p:txBody>
          <a:bodyPr anchor="t">
            <a:normAutofit lnSpcReduction="10000"/>
          </a:bodyPr>
          <a:lstStyle/>
          <a:p>
            <a:r>
              <a:rPr lang="nb-NO" sz="1300" dirty="0"/>
              <a:t>Årsaken til de gode marginene er trolig det følgende:</a:t>
            </a:r>
          </a:p>
          <a:p>
            <a:pPr lvl="1"/>
            <a:r>
              <a:rPr lang="nb-NO" sz="1300" dirty="0"/>
              <a:t>Tannlegeutstyret kjøpt for flerfoldige millioner er nå ferdig avskrevet. Det er femten år gammelt, og må trolig byttes ut snart.</a:t>
            </a:r>
          </a:p>
          <a:p>
            <a:pPr lvl="1"/>
            <a:r>
              <a:rPr lang="nb-NO" sz="1300" dirty="0"/>
              <a:t>Det som ligger i regnskapet av kostnader er derfor hovedsakelig lønnskostnader og husleie/strøm.</a:t>
            </a:r>
          </a:p>
          <a:p>
            <a:pPr lvl="1"/>
            <a:endParaRPr lang="nb-NO" sz="1300" dirty="0"/>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1300" b="0" i="0" u="none" strike="noStrike" kern="1200" cap="none" spc="0" normalizeH="0" baseline="0" noProof="0" dirty="0">
                <a:ln>
                  <a:noFill/>
                </a:ln>
                <a:effectLst/>
                <a:uLnTx/>
                <a:uFillTx/>
                <a:latin typeface="Aptos" panose="02110004020202020204"/>
                <a:ea typeface="+mn-ea"/>
                <a:cs typeface="+mn-cs"/>
              </a:rPr>
              <a:t>Det de gode marginene ikke viser er behovet for større oppgradering/utskiftning av utstyret. Dette vil lede til stor kontantstrøm ut av selskapet.</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lang="nb-NO" sz="1300" dirty="0">
              <a:latin typeface="Aptos" panose="02110004020202020204"/>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1300" b="0" i="0" u="none" strike="noStrike" kern="1200" cap="none" spc="0" normalizeH="0" baseline="0" noProof="0" dirty="0">
                <a:ln>
                  <a:noFill/>
                </a:ln>
                <a:effectLst/>
                <a:uLnTx/>
                <a:uFillTx/>
                <a:latin typeface="Aptos" panose="02110004020202020204"/>
                <a:ea typeface="+mn-ea"/>
                <a:cs typeface="+mn-cs"/>
              </a:rPr>
              <a:t>Det gjør at selv om regnskapet viser stor lønnsomhet, må man studere nærmere for å finne årsaken.</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lang="nb-NO" sz="1300" dirty="0">
              <a:latin typeface="Aptos" panose="02110004020202020204"/>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1300" b="0" i="0" u="none" strike="noStrike" kern="1200" cap="none" spc="0" normalizeH="0" baseline="0" noProof="0" dirty="0">
                <a:ln>
                  <a:noFill/>
                </a:ln>
                <a:effectLst/>
                <a:uLnTx/>
                <a:uFillTx/>
                <a:latin typeface="Aptos" panose="02110004020202020204"/>
                <a:ea typeface="+mn-ea"/>
                <a:cs typeface="+mn-cs"/>
              </a:rPr>
              <a:t>Når </a:t>
            </a:r>
            <a:r>
              <a:rPr kumimoji="0" lang="nb-NO" sz="1300" b="0" i="0" u="none" strike="noStrike" kern="1200" cap="none" spc="0" normalizeH="0" baseline="0" noProof="0" dirty="0" err="1">
                <a:ln>
                  <a:noFill/>
                </a:ln>
                <a:effectLst/>
                <a:uLnTx/>
                <a:uFillTx/>
                <a:latin typeface="Aptos" panose="02110004020202020204"/>
                <a:ea typeface="+mn-ea"/>
                <a:cs typeface="+mn-cs"/>
              </a:rPr>
              <a:t>driftsmidle</a:t>
            </a:r>
            <a:r>
              <a:rPr lang="nb-NO" sz="1300" dirty="0">
                <a:latin typeface="Aptos" panose="02110004020202020204"/>
              </a:rPr>
              <a:t>r er helt avskrevet ligger de ikke lenger i balansen selv om selskapet eier dem. </a:t>
            </a:r>
            <a:endParaRPr kumimoji="0" lang="nb-NO" sz="1300" b="0" i="0" u="none" strike="noStrike" kern="1200" cap="none" spc="0" normalizeH="0" baseline="0" noProof="0" dirty="0">
              <a:ln>
                <a:noFill/>
              </a:ln>
              <a:effectLst/>
              <a:uLnTx/>
              <a:uFillTx/>
              <a:latin typeface="Aptos" panose="02110004020202020204"/>
              <a:ea typeface="+mn-ea"/>
              <a:cs typeface="+mn-cs"/>
            </a:endParaRPr>
          </a:p>
          <a:p>
            <a:pPr lvl="1"/>
            <a:endParaRPr lang="nb-NO" sz="1300" dirty="0"/>
          </a:p>
        </p:txBody>
      </p:sp>
    </p:spTree>
    <p:extLst>
      <p:ext uri="{BB962C8B-B14F-4D97-AF65-F5344CB8AC3E}">
        <p14:creationId xmlns:p14="http://schemas.microsoft.com/office/powerpoint/2010/main" val="4021566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73794A6-CFBA-3D55-1977-F2BC35BEEE94}"/>
              </a:ext>
            </a:extLst>
          </p:cNvPr>
          <p:cNvSpPr>
            <a:spLocks noGrp="1"/>
          </p:cNvSpPr>
          <p:nvPr>
            <p:ph type="title"/>
          </p:nvPr>
        </p:nvSpPr>
        <p:spPr>
          <a:xfrm>
            <a:off x="1137034" y="609600"/>
            <a:ext cx="4784796" cy="1330840"/>
          </a:xfrm>
        </p:spPr>
        <p:txBody>
          <a:bodyPr>
            <a:normAutofit/>
          </a:bodyPr>
          <a:lstStyle/>
          <a:p>
            <a:r>
              <a:rPr lang="en-US"/>
              <a:t>Husk!</a:t>
            </a:r>
          </a:p>
        </p:txBody>
      </p:sp>
      <p:sp>
        <p:nvSpPr>
          <p:cNvPr id="3" name="Content Placeholder 2">
            <a:extLst>
              <a:ext uri="{FF2B5EF4-FFF2-40B4-BE49-F238E27FC236}">
                <a16:creationId xmlns:a16="http://schemas.microsoft.com/office/drawing/2014/main" id="{81D5CD69-AC17-349D-B047-65F04519680E}"/>
              </a:ext>
            </a:extLst>
          </p:cNvPr>
          <p:cNvSpPr>
            <a:spLocks noGrp="1"/>
          </p:cNvSpPr>
          <p:nvPr>
            <p:ph idx="1"/>
          </p:nvPr>
        </p:nvSpPr>
        <p:spPr>
          <a:xfrm>
            <a:off x="1137034" y="2194102"/>
            <a:ext cx="4438036" cy="3908585"/>
          </a:xfrm>
        </p:spPr>
        <p:txBody>
          <a:bodyPr>
            <a:normAutofit/>
          </a:bodyPr>
          <a:lstStyle/>
          <a:p>
            <a:r>
              <a:rPr lang="en-US" sz="2000"/>
              <a:t>Regnskapet gir deg ikke alltid svarene!</a:t>
            </a:r>
          </a:p>
          <a:p>
            <a:endParaRPr lang="en-US" sz="2000"/>
          </a:p>
          <a:p>
            <a:r>
              <a:rPr lang="en-US" sz="2000"/>
              <a:t>Men husk at regnskapet også kan være feil! Stadig flere gjør regnskapet og bokføringen selv.  </a:t>
            </a:r>
          </a:p>
          <a:p>
            <a:endParaRPr lang="en-US" sz="2000"/>
          </a:p>
          <a:p>
            <a:endParaRPr lang="en-US" sz="2000"/>
          </a:p>
        </p:txBody>
      </p:sp>
      <p:pic>
        <p:nvPicPr>
          <p:cNvPr id="4" name="Bilde 4">
            <a:extLst>
              <a:ext uri="{FF2B5EF4-FFF2-40B4-BE49-F238E27FC236}">
                <a16:creationId xmlns:a16="http://schemas.microsoft.com/office/drawing/2014/main" id="{18DC94CE-0201-C86C-C91E-6EE2BC6D08C5}"/>
              </a:ext>
            </a:extLst>
          </p:cNvPr>
          <p:cNvPicPr>
            <a:picLocks noChangeAspect="1"/>
          </p:cNvPicPr>
          <p:nvPr/>
        </p:nvPicPr>
        <p:blipFill>
          <a:blip r:embed="rId2"/>
          <a:srcRect r="2" b="9122"/>
          <a:stretch/>
        </p:blipFill>
        <p:spPr>
          <a:xfrm>
            <a:off x="6880610" y="1143804"/>
            <a:ext cx="4737650" cy="4592607"/>
          </a:xfrm>
          <a:prstGeom prst="rect">
            <a:avLst/>
          </a:prstGeom>
        </p:spPr>
      </p:pic>
    </p:spTree>
    <p:extLst>
      <p:ext uri="{BB962C8B-B14F-4D97-AF65-F5344CB8AC3E}">
        <p14:creationId xmlns:p14="http://schemas.microsoft.com/office/powerpoint/2010/main" val="114429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648B7-1220-F3FD-AE95-1C36171C3EA9}"/>
              </a:ext>
            </a:extLst>
          </p:cNvPr>
          <p:cNvSpPr>
            <a:spLocks noGrp="1"/>
          </p:cNvSpPr>
          <p:nvPr>
            <p:ph type="title"/>
          </p:nvPr>
        </p:nvSpPr>
        <p:spPr>
          <a:xfrm>
            <a:off x="762000" y="1141712"/>
            <a:ext cx="7848600" cy="1171692"/>
          </a:xfrm>
        </p:spPr>
        <p:txBody>
          <a:bodyPr vert="horz" lIns="91440" tIns="45720" rIns="91440" bIns="45720" rtlCol="0" anchor="t">
            <a:normAutofit/>
          </a:bodyPr>
          <a:lstStyle/>
          <a:p>
            <a:r>
              <a:rPr lang="en-US" sz="4000"/>
              <a:t>Hva var feil her?</a:t>
            </a:r>
          </a:p>
        </p:txBody>
      </p:sp>
      <p:cxnSp>
        <p:nvCxnSpPr>
          <p:cNvPr id="12" name="Straight Connector 11">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black text on a white background&#10;&#10;AI-generated content may be incorrect.">
            <a:extLst>
              <a:ext uri="{FF2B5EF4-FFF2-40B4-BE49-F238E27FC236}">
                <a16:creationId xmlns:a16="http://schemas.microsoft.com/office/drawing/2014/main" id="{C70170E8-A061-6546-62F0-70C7DDE4C6E7}"/>
              </a:ext>
            </a:extLst>
          </p:cNvPr>
          <p:cNvPicPr>
            <a:picLocks noGrp="1" noChangeAspect="1"/>
          </p:cNvPicPr>
          <p:nvPr>
            <p:ph idx="1"/>
          </p:nvPr>
        </p:nvPicPr>
        <p:blipFill>
          <a:blip r:embed="rId2"/>
          <a:stretch>
            <a:fillRect/>
          </a:stretch>
        </p:blipFill>
        <p:spPr>
          <a:xfrm>
            <a:off x="865139" y="2409570"/>
            <a:ext cx="5645412" cy="2560211"/>
          </a:xfrm>
          <a:prstGeom prst="rect">
            <a:avLst/>
          </a:prstGeom>
        </p:spPr>
      </p:pic>
      <p:pic>
        <p:nvPicPr>
          <p:cNvPr id="7" name="Picture 6" descr="A close-up of a white background&#10;&#10;AI-generated content may be incorrect.">
            <a:extLst>
              <a:ext uri="{FF2B5EF4-FFF2-40B4-BE49-F238E27FC236}">
                <a16:creationId xmlns:a16="http://schemas.microsoft.com/office/drawing/2014/main" id="{D21ACB06-1785-C8DF-C1A2-5D1945844B57}"/>
              </a:ext>
            </a:extLst>
          </p:cNvPr>
          <p:cNvPicPr>
            <a:picLocks noChangeAspect="1"/>
          </p:cNvPicPr>
          <p:nvPr/>
        </p:nvPicPr>
        <p:blipFill>
          <a:blip r:embed="rId3"/>
          <a:stretch>
            <a:fillRect/>
          </a:stretch>
        </p:blipFill>
        <p:spPr>
          <a:xfrm>
            <a:off x="6202321" y="2583969"/>
            <a:ext cx="5149258" cy="2381597"/>
          </a:xfrm>
          <a:prstGeom prst="rect">
            <a:avLst/>
          </a:prstGeom>
        </p:spPr>
      </p:pic>
      <p:cxnSp>
        <p:nvCxnSpPr>
          <p:cNvPr id="14" name="Straight Connector 13">
            <a:extLst>
              <a:ext uri="{FF2B5EF4-FFF2-40B4-BE49-F238E27FC236}">
                <a16:creationId xmlns:a16="http://schemas.microsoft.com/office/drawing/2014/main" id="{AF9469B9-6468-5B6A-E832-8D45903884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4425BA70-11E1-85A3-E2FB-A53C6CB0F7D2}"/>
                  </a:ext>
                </a:extLst>
              </p14:cNvPr>
              <p14:cNvContentPartPr/>
              <p14:nvPr/>
            </p14:nvContentPartPr>
            <p14:xfrm>
              <a:off x="1026574" y="3422150"/>
              <a:ext cx="1736640" cy="30960"/>
            </p14:xfrm>
          </p:contentPart>
        </mc:Choice>
        <mc:Fallback xmlns="">
          <p:pic>
            <p:nvPicPr>
              <p:cNvPr id="8" name="Ink 7">
                <a:extLst>
                  <a:ext uri="{FF2B5EF4-FFF2-40B4-BE49-F238E27FC236}">
                    <a16:creationId xmlns:a16="http://schemas.microsoft.com/office/drawing/2014/main" id="{4425BA70-11E1-85A3-E2FB-A53C6CB0F7D2}"/>
                  </a:ext>
                </a:extLst>
              </p:cNvPr>
              <p:cNvPicPr/>
              <p:nvPr/>
            </p:nvPicPr>
            <p:blipFill>
              <a:blip r:embed="rId5"/>
              <a:stretch>
                <a:fillRect/>
              </a:stretch>
            </p:blipFill>
            <p:spPr>
              <a:xfrm>
                <a:off x="1020454" y="3416030"/>
                <a:ext cx="174888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EFA271AE-014B-798A-DB12-B67FC2727D31}"/>
                  </a:ext>
                </a:extLst>
              </p14:cNvPr>
              <p14:cNvContentPartPr/>
              <p14:nvPr/>
            </p14:nvContentPartPr>
            <p14:xfrm>
              <a:off x="6401014" y="3292910"/>
              <a:ext cx="1084320" cy="41040"/>
            </p14:xfrm>
          </p:contentPart>
        </mc:Choice>
        <mc:Fallback xmlns="">
          <p:pic>
            <p:nvPicPr>
              <p:cNvPr id="9" name="Ink 8">
                <a:extLst>
                  <a:ext uri="{FF2B5EF4-FFF2-40B4-BE49-F238E27FC236}">
                    <a16:creationId xmlns:a16="http://schemas.microsoft.com/office/drawing/2014/main" id="{EFA271AE-014B-798A-DB12-B67FC2727D31}"/>
                  </a:ext>
                </a:extLst>
              </p:cNvPr>
              <p:cNvPicPr/>
              <p:nvPr/>
            </p:nvPicPr>
            <p:blipFill>
              <a:blip r:embed="rId7"/>
              <a:stretch>
                <a:fillRect/>
              </a:stretch>
            </p:blipFill>
            <p:spPr>
              <a:xfrm>
                <a:off x="6394894" y="3286790"/>
                <a:ext cx="109656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526F80F6-1C16-EAFC-F8EC-DAF90F2CA03E}"/>
                  </a:ext>
                </a:extLst>
              </p14:cNvPr>
              <p14:cNvContentPartPr/>
              <p14:nvPr/>
            </p14:nvContentPartPr>
            <p14:xfrm>
              <a:off x="6384094" y="3532310"/>
              <a:ext cx="1154520" cy="25200"/>
            </p14:xfrm>
          </p:contentPart>
        </mc:Choice>
        <mc:Fallback xmlns="">
          <p:pic>
            <p:nvPicPr>
              <p:cNvPr id="10" name="Ink 9">
                <a:extLst>
                  <a:ext uri="{FF2B5EF4-FFF2-40B4-BE49-F238E27FC236}">
                    <a16:creationId xmlns:a16="http://schemas.microsoft.com/office/drawing/2014/main" id="{526F80F6-1C16-EAFC-F8EC-DAF90F2CA03E}"/>
                  </a:ext>
                </a:extLst>
              </p:cNvPr>
              <p:cNvPicPr/>
              <p:nvPr/>
            </p:nvPicPr>
            <p:blipFill>
              <a:blip r:embed="rId9"/>
              <a:stretch>
                <a:fillRect/>
              </a:stretch>
            </p:blipFill>
            <p:spPr>
              <a:xfrm>
                <a:off x="6377974" y="3526190"/>
                <a:ext cx="1166760" cy="37440"/>
              </a:xfrm>
              <a:prstGeom prst="rect">
                <a:avLst/>
              </a:prstGeom>
            </p:spPr>
          </p:pic>
        </mc:Fallback>
      </mc:AlternateContent>
    </p:spTree>
    <p:extLst>
      <p:ext uri="{BB962C8B-B14F-4D97-AF65-F5344CB8AC3E}">
        <p14:creationId xmlns:p14="http://schemas.microsoft.com/office/powerpoint/2010/main" val="1147745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04CC0-85E7-24CB-5468-AA9360649FAA}"/>
              </a:ext>
            </a:extLst>
          </p:cNvPr>
          <p:cNvSpPr>
            <a:spLocks noGrp="1"/>
          </p:cNvSpPr>
          <p:nvPr>
            <p:ph type="title"/>
          </p:nvPr>
        </p:nvSpPr>
        <p:spPr/>
        <p:txBody>
          <a:bodyPr/>
          <a:lstStyle/>
          <a:p>
            <a:r>
              <a:rPr lang="en-US" dirty="0" err="1"/>
              <a:t>Mesteparten</a:t>
            </a:r>
            <a:r>
              <a:rPr lang="en-US" dirty="0"/>
              <a:t> </a:t>
            </a:r>
            <a:r>
              <a:rPr lang="en-US" dirty="0" err="1"/>
              <a:t>kom</a:t>
            </a:r>
            <a:r>
              <a:rPr lang="en-US" dirty="0"/>
              <a:t> </a:t>
            </a:r>
            <a:r>
              <a:rPr lang="en-US" dirty="0" err="1"/>
              <a:t>fra</a:t>
            </a:r>
            <a:r>
              <a:rPr lang="en-US" dirty="0"/>
              <a:t> 50% </a:t>
            </a:r>
            <a:r>
              <a:rPr lang="en-US" dirty="0" err="1"/>
              <a:t>eierandel</a:t>
            </a:r>
            <a:r>
              <a:rPr lang="en-US" dirty="0"/>
              <a:t> </a:t>
            </a:r>
            <a:r>
              <a:rPr lang="en-US" dirty="0" err="1"/>
              <a:t>i</a:t>
            </a:r>
            <a:r>
              <a:rPr lang="en-US" dirty="0"/>
              <a:t> Oda Consulting AS ( </a:t>
            </a:r>
            <a:r>
              <a:rPr lang="en-US" dirty="0" err="1"/>
              <a:t>i</a:t>
            </a:r>
            <a:r>
              <a:rPr lang="en-US" dirty="0"/>
              <a:t> 2022)</a:t>
            </a:r>
          </a:p>
        </p:txBody>
      </p:sp>
      <p:pic>
        <p:nvPicPr>
          <p:cNvPr id="4" name="Content Placeholder 3">
            <a:extLst>
              <a:ext uri="{FF2B5EF4-FFF2-40B4-BE49-F238E27FC236}">
                <a16:creationId xmlns:a16="http://schemas.microsoft.com/office/drawing/2014/main" id="{C9D9E214-8DA2-A183-5A9C-9202809EA1DE}"/>
              </a:ext>
            </a:extLst>
          </p:cNvPr>
          <p:cNvPicPr>
            <a:picLocks noGrp="1" noChangeAspect="1"/>
          </p:cNvPicPr>
          <p:nvPr>
            <p:ph idx="1"/>
          </p:nvPr>
        </p:nvPicPr>
        <p:blipFill>
          <a:blip r:embed="rId2"/>
          <a:stretch>
            <a:fillRect/>
          </a:stretch>
        </p:blipFill>
        <p:spPr>
          <a:xfrm>
            <a:off x="838200" y="2972043"/>
            <a:ext cx="10515600" cy="2058502"/>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A11188CA-544B-489C-975D-6824A45B6BE9}"/>
                  </a:ext>
                </a:extLst>
              </p14:cNvPr>
              <p14:cNvContentPartPr/>
              <p14:nvPr/>
            </p14:nvContentPartPr>
            <p14:xfrm>
              <a:off x="1031254" y="3719510"/>
              <a:ext cx="2073960" cy="50040"/>
            </p14:xfrm>
          </p:contentPart>
        </mc:Choice>
        <mc:Fallback xmlns="">
          <p:pic>
            <p:nvPicPr>
              <p:cNvPr id="5" name="Ink 4">
                <a:extLst>
                  <a:ext uri="{FF2B5EF4-FFF2-40B4-BE49-F238E27FC236}">
                    <a16:creationId xmlns:a16="http://schemas.microsoft.com/office/drawing/2014/main" id="{A11188CA-544B-489C-975D-6824A45B6BE9}"/>
                  </a:ext>
                </a:extLst>
              </p:cNvPr>
              <p:cNvPicPr/>
              <p:nvPr/>
            </p:nvPicPr>
            <p:blipFill>
              <a:blip r:embed="rId4"/>
              <a:stretch>
                <a:fillRect/>
              </a:stretch>
            </p:blipFill>
            <p:spPr>
              <a:xfrm>
                <a:off x="1025134" y="3713390"/>
                <a:ext cx="208620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69FEDE17-EFA9-E1D3-4B13-F0BB42874A89}"/>
                  </a:ext>
                </a:extLst>
              </p14:cNvPr>
              <p14:cNvContentPartPr/>
              <p14:nvPr/>
            </p14:nvContentPartPr>
            <p14:xfrm>
              <a:off x="7059814" y="3390470"/>
              <a:ext cx="1444320" cy="444240"/>
            </p14:xfrm>
          </p:contentPart>
        </mc:Choice>
        <mc:Fallback xmlns="">
          <p:pic>
            <p:nvPicPr>
              <p:cNvPr id="6" name="Ink 5">
                <a:extLst>
                  <a:ext uri="{FF2B5EF4-FFF2-40B4-BE49-F238E27FC236}">
                    <a16:creationId xmlns:a16="http://schemas.microsoft.com/office/drawing/2014/main" id="{69FEDE17-EFA9-E1D3-4B13-F0BB42874A89}"/>
                  </a:ext>
                </a:extLst>
              </p:cNvPr>
              <p:cNvPicPr/>
              <p:nvPr/>
            </p:nvPicPr>
            <p:blipFill>
              <a:blip r:embed="rId6"/>
              <a:stretch>
                <a:fillRect/>
              </a:stretch>
            </p:blipFill>
            <p:spPr>
              <a:xfrm>
                <a:off x="7053694" y="3384350"/>
                <a:ext cx="1456560" cy="456480"/>
              </a:xfrm>
              <a:prstGeom prst="rect">
                <a:avLst/>
              </a:prstGeom>
            </p:spPr>
          </p:pic>
        </mc:Fallback>
      </mc:AlternateContent>
    </p:spTree>
    <p:extLst>
      <p:ext uri="{BB962C8B-B14F-4D97-AF65-F5344CB8AC3E}">
        <p14:creationId xmlns:p14="http://schemas.microsoft.com/office/powerpoint/2010/main" val="940641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519334DB-EC8F-4050-9C6E-F92B6A72DA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4" name="Color Cover">
              <a:extLst>
                <a:ext uri="{FF2B5EF4-FFF2-40B4-BE49-F238E27FC236}">
                  <a16:creationId xmlns:a16="http://schemas.microsoft.com/office/drawing/2014/main" id="{EA01B1DD-00B6-4407-827C-3F408B773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Cover">
              <a:extLst>
                <a:ext uri="{FF2B5EF4-FFF2-40B4-BE49-F238E27FC236}">
                  <a16:creationId xmlns:a16="http://schemas.microsoft.com/office/drawing/2014/main" id="{AF1D500A-77DB-437E-A54D-45B239D6D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3F87BA2A-0B66-4DEF-A04F-2CC1722572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8" name="Color">
              <a:extLst>
                <a:ext uri="{FF2B5EF4-FFF2-40B4-BE49-F238E27FC236}">
                  <a16:creationId xmlns:a16="http://schemas.microsoft.com/office/drawing/2014/main" id="{522B2F8C-7861-41DA-AB7F-C621655E4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lor">
              <a:extLst>
                <a:ext uri="{FF2B5EF4-FFF2-40B4-BE49-F238E27FC236}">
                  <a16:creationId xmlns:a16="http://schemas.microsoft.com/office/drawing/2014/main" id="{90AE996F-5C1A-4DD0-B66D-9C837744A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Content Placeholder 3">
            <a:extLst>
              <a:ext uri="{FF2B5EF4-FFF2-40B4-BE49-F238E27FC236}">
                <a16:creationId xmlns:a16="http://schemas.microsoft.com/office/drawing/2014/main" id="{75E81480-3B33-C4F8-2475-2A7A11DCCF98}"/>
              </a:ext>
            </a:extLst>
          </p:cNvPr>
          <p:cNvPicPr>
            <a:picLocks noGrp="1" noChangeAspect="1"/>
          </p:cNvPicPr>
          <p:nvPr>
            <p:ph idx="1"/>
          </p:nvPr>
        </p:nvPicPr>
        <p:blipFill>
          <a:blip r:embed="rId2"/>
          <a:stretch>
            <a:fillRect/>
          </a:stretch>
        </p:blipFill>
        <p:spPr>
          <a:xfrm>
            <a:off x="5933239" y="1197810"/>
            <a:ext cx="5607483" cy="2843414"/>
          </a:xfrm>
          <a:prstGeom prst="rect">
            <a:avLst/>
          </a:prstGeom>
        </p:spPr>
      </p:pic>
      <p:pic>
        <p:nvPicPr>
          <p:cNvPr id="6" name="Picture 5" descr="A white background with black text&#10;&#10;AI-generated content may be incorrect.">
            <a:extLst>
              <a:ext uri="{FF2B5EF4-FFF2-40B4-BE49-F238E27FC236}">
                <a16:creationId xmlns:a16="http://schemas.microsoft.com/office/drawing/2014/main" id="{BDCD04EE-5514-78BE-9F73-CF259179F840}"/>
              </a:ext>
            </a:extLst>
          </p:cNvPr>
          <p:cNvPicPr>
            <a:picLocks noChangeAspect="1"/>
          </p:cNvPicPr>
          <p:nvPr/>
        </p:nvPicPr>
        <p:blipFill>
          <a:blip r:embed="rId3"/>
          <a:stretch>
            <a:fillRect/>
          </a:stretch>
        </p:blipFill>
        <p:spPr>
          <a:xfrm>
            <a:off x="5546467" y="4145691"/>
            <a:ext cx="5993197" cy="1817686"/>
          </a:xfrm>
          <a:prstGeom prst="rect">
            <a:avLst/>
          </a:prstGeom>
        </p:spPr>
      </p:pic>
      <p:grpSp>
        <p:nvGrpSpPr>
          <p:cNvPr id="21" name="Group 20">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22" name="Freeform: Shape 21">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2383BC88-B1CB-DD10-2799-C192DF4AEDF9}"/>
              </a:ext>
            </a:extLst>
          </p:cNvPr>
          <p:cNvSpPr>
            <a:spLocks noGrp="1"/>
          </p:cNvSpPr>
          <p:nvPr>
            <p:ph type="title"/>
          </p:nvPr>
        </p:nvSpPr>
        <p:spPr>
          <a:xfrm>
            <a:off x="1012644" y="1197809"/>
            <a:ext cx="5203990" cy="2349622"/>
          </a:xfrm>
        </p:spPr>
        <p:txBody>
          <a:bodyPr vert="horz" lIns="91440" tIns="45720" rIns="91440" bIns="45720" rtlCol="0" anchor="b">
            <a:normAutofit/>
          </a:bodyPr>
          <a:lstStyle/>
          <a:p>
            <a:r>
              <a:rPr lang="en-US" sz="4800">
                <a:solidFill>
                  <a:schemeClr val="bg1"/>
                </a:solidFill>
              </a:rPr>
              <a:t>Året etter var det rettet opp </a:t>
            </a:r>
            <a:r>
              <a:rPr lang="en-US" sz="4800">
                <a:solidFill>
                  <a:schemeClr val="bg1"/>
                </a:solidFill>
                <a:sym typeface="Wingdings" pitchFamily="2" charset="2"/>
              </a:rPr>
              <a:t> (2023-regnskaept)</a:t>
            </a:r>
            <a:endParaRPr lang="en-US" sz="4800">
              <a:solidFill>
                <a:schemeClr val="bg1"/>
              </a:solidFill>
            </a:endParaRPr>
          </a:p>
        </p:txBody>
      </p:sp>
      <mc:AlternateContent xmlns:mc="http://schemas.openxmlformats.org/markup-compatibility/2006" xmlns:p14="http://schemas.microsoft.com/office/powerpoint/2010/main">
        <mc:Choice Requires="p14">
          <p:contentPart p14:bwMode="auto" r:id="rId4">
            <p14:nvContentPartPr>
              <p14:cNvPr id="29" name="Ink 28">
                <a:extLst>
                  <a:ext uri="{FF2B5EF4-FFF2-40B4-BE49-F238E27FC236}">
                    <a16:creationId xmlns:a16="http://schemas.microsoft.com/office/drawing/2014/main" id="{5E1C260A-D2C1-295D-ADE5-8C5F034C561A}"/>
                  </a:ext>
                </a:extLst>
              </p14:cNvPr>
              <p14:cNvContentPartPr/>
              <p14:nvPr/>
            </p14:nvContentPartPr>
            <p14:xfrm>
              <a:off x="10500334" y="2490470"/>
              <a:ext cx="658080" cy="23760"/>
            </p14:xfrm>
          </p:contentPart>
        </mc:Choice>
        <mc:Fallback xmlns="">
          <p:pic>
            <p:nvPicPr>
              <p:cNvPr id="29" name="Ink 28">
                <a:extLst>
                  <a:ext uri="{FF2B5EF4-FFF2-40B4-BE49-F238E27FC236}">
                    <a16:creationId xmlns:a16="http://schemas.microsoft.com/office/drawing/2014/main" id="{5E1C260A-D2C1-295D-ADE5-8C5F034C561A}"/>
                  </a:ext>
                </a:extLst>
              </p:cNvPr>
              <p:cNvPicPr/>
              <p:nvPr/>
            </p:nvPicPr>
            <p:blipFill>
              <a:blip r:embed="rId5"/>
              <a:stretch>
                <a:fillRect/>
              </a:stretch>
            </p:blipFill>
            <p:spPr>
              <a:xfrm>
                <a:off x="10494214" y="2484350"/>
                <a:ext cx="6703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2" name="Ink 31">
                <a:extLst>
                  <a:ext uri="{FF2B5EF4-FFF2-40B4-BE49-F238E27FC236}">
                    <a16:creationId xmlns:a16="http://schemas.microsoft.com/office/drawing/2014/main" id="{3411BF3F-7DF4-DAF8-D931-0BE302C6BBDF}"/>
                  </a:ext>
                </a:extLst>
              </p14:cNvPr>
              <p14:cNvContentPartPr/>
              <p14:nvPr/>
            </p14:nvContentPartPr>
            <p14:xfrm>
              <a:off x="10353094" y="4681070"/>
              <a:ext cx="765360" cy="467640"/>
            </p14:xfrm>
          </p:contentPart>
        </mc:Choice>
        <mc:Fallback xmlns="">
          <p:pic>
            <p:nvPicPr>
              <p:cNvPr id="32" name="Ink 31">
                <a:extLst>
                  <a:ext uri="{FF2B5EF4-FFF2-40B4-BE49-F238E27FC236}">
                    <a16:creationId xmlns:a16="http://schemas.microsoft.com/office/drawing/2014/main" id="{3411BF3F-7DF4-DAF8-D931-0BE302C6BBDF}"/>
                  </a:ext>
                </a:extLst>
              </p:cNvPr>
              <p:cNvPicPr/>
              <p:nvPr/>
            </p:nvPicPr>
            <p:blipFill>
              <a:blip r:embed="rId7"/>
              <a:stretch>
                <a:fillRect/>
              </a:stretch>
            </p:blipFill>
            <p:spPr>
              <a:xfrm>
                <a:off x="10346974" y="4674950"/>
                <a:ext cx="777600" cy="479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3" name="Ink 32">
                <a:extLst>
                  <a:ext uri="{FF2B5EF4-FFF2-40B4-BE49-F238E27FC236}">
                    <a16:creationId xmlns:a16="http://schemas.microsoft.com/office/drawing/2014/main" id="{8205DC0F-7825-3597-F542-05052DD3B1FE}"/>
                  </a:ext>
                </a:extLst>
              </p14:cNvPr>
              <p14:cNvContentPartPr/>
              <p14:nvPr/>
            </p14:nvContentPartPr>
            <p14:xfrm>
              <a:off x="10313854" y="2134430"/>
              <a:ext cx="963360" cy="395640"/>
            </p14:xfrm>
          </p:contentPart>
        </mc:Choice>
        <mc:Fallback xmlns="">
          <p:pic>
            <p:nvPicPr>
              <p:cNvPr id="33" name="Ink 32">
                <a:extLst>
                  <a:ext uri="{FF2B5EF4-FFF2-40B4-BE49-F238E27FC236}">
                    <a16:creationId xmlns:a16="http://schemas.microsoft.com/office/drawing/2014/main" id="{8205DC0F-7825-3597-F542-05052DD3B1FE}"/>
                  </a:ext>
                </a:extLst>
              </p:cNvPr>
              <p:cNvPicPr/>
              <p:nvPr/>
            </p:nvPicPr>
            <p:blipFill>
              <a:blip r:embed="rId9"/>
              <a:stretch>
                <a:fillRect/>
              </a:stretch>
            </p:blipFill>
            <p:spPr>
              <a:xfrm>
                <a:off x="10307734" y="2128310"/>
                <a:ext cx="975600" cy="407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4" name="Ink 33">
                <a:extLst>
                  <a:ext uri="{FF2B5EF4-FFF2-40B4-BE49-F238E27FC236}">
                    <a16:creationId xmlns:a16="http://schemas.microsoft.com/office/drawing/2014/main" id="{6F903FD5-4D86-C8F9-24C7-2364D4AC10E7}"/>
                  </a:ext>
                </a:extLst>
              </p14:cNvPr>
              <p14:cNvContentPartPr/>
              <p14:nvPr/>
            </p14:nvContentPartPr>
            <p14:xfrm>
              <a:off x="6084574" y="1876310"/>
              <a:ext cx="24840" cy="619200"/>
            </p14:xfrm>
          </p:contentPart>
        </mc:Choice>
        <mc:Fallback xmlns="">
          <p:pic>
            <p:nvPicPr>
              <p:cNvPr id="34" name="Ink 33">
                <a:extLst>
                  <a:ext uri="{FF2B5EF4-FFF2-40B4-BE49-F238E27FC236}">
                    <a16:creationId xmlns:a16="http://schemas.microsoft.com/office/drawing/2014/main" id="{6F903FD5-4D86-C8F9-24C7-2364D4AC10E7}"/>
                  </a:ext>
                </a:extLst>
              </p:cNvPr>
              <p:cNvPicPr/>
              <p:nvPr/>
            </p:nvPicPr>
            <p:blipFill>
              <a:blip r:embed="rId11"/>
              <a:stretch>
                <a:fillRect/>
              </a:stretch>
            </p:blipFill>
            <p:spPr>
              <a:xfrm>
                <a:off x="6078454" y="1870190"/>
                <a:ext cx="37080" cy="631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5" name="Ink 34">
                <a:extLst>
                  <a:ext uri="{FF2B5EF4-FFF2-40B4-BE49-F238E27FC236}">
                    <a16:creationId xmlns:a16="http://schemas.microsoft.com/office/drawing/2014/main" id="{CFBC84F9-CAB5-B8B3-856D-1D7EEC4C3CEF}"/>
                  </a:ext>
                </a:extLst>
              </p14:cNvPr>
              <p14:cNvContentPartPr/>
              <p14:nvPr/>
            </p14:nvContentPartPr>
            <p14:xfrm>
              <a:off x="8328454" y="1923830"/>
              <a:ext cx="13680" cy="600480"/>
            </p14:xfrm>
          </p:contentPart>
        </mc:Choice>
        <mc:Fallback xmlns="">
          <p:pic>
            <p:nvPicPr>
              <p:cNvPr id="35" name="Ink 34">
                <a:extLst>
                  <a:ext uri="{FF2B5EF4-FFF2-40B4-BE49-F238E27FC236}">
                    <a16:creationId xmlns:a16="http://schemas.microsoft.com/office/drawing/2014/main" id="{CFBC84F9-CAB5-B8B3-856D-1D7EEC4C3CEF}"/>
                  </a:ext>
                </a:extLst>
              </p:cNvPr>
              <p:cNvPicPr/>
              <p:nvPr/>
            </p:nvPicPr>
            <p:blipFill>
              <a:blip r:embed="rId13"/>
              <a:stretch>
                <a:fillRect/>
              </a:stretch>
            </p:blipFill>
            <p:spPr>
              <a:xfrm>
                <a:off x="8322334" y="1917710"/>
                <a:ext cx="25920" cy="612720"/>
              </a:xfrm>
              <a:prstGeom prst="rect">
                <a:avLst/>
              </a:prstGeom>
            </p:spPr>
          </p:pic>
        </mc:Fallback>
      </mc:AlternateContent>
      <p:grpSp>
        <p:nvGrpSpPr>
          <p:cNvPr id="38" name="Group 37">
            <a:extLst>
              <a:ext uri="{FF2B5EF4-FFF2-40B4-BE49-F238E27FC236}">
                <a16:creationId xmlns:a16="http://schemas.microsoft.com/office/drawing/2014/main" id="{CBBB7A71-9D02-CFFF-B091-FEA97E89FBE9}"/>
              </a:ext>
            </a:extLst>
          </p:cNvPr>
          <p:cNvGrpSpPr/>
          <p:nvPr/>
        </p:nvGrpSpPr>
        <p:grpSpPr>
          <a:xfrm>
            <a:off x="5646454" y="4542110"/>
            <a:ext cx="2634120" cy="459360"/>
            <a:chOff x="5646454" y="4542110"/>
            <a:chExt cx="2634120" cy="459360"/>
          </a:xfrm>
        </p:grpSpPr>
        <mc:AlternateContent xmlns:mc="http://schemas.openxmlformats.org/markup-compatibility/2006" xmlns:p14="http://schemas.microsoft.com/office/powerpoint/2010/main">
          <mc:Choice Requires="p14">
            <p:contentPart p14:bwMode="auto" r:id="rId14">
              <p14:nvContentPartPr>
                <p14:cNvPr id="30" name="Ink 29">
                  <a:extLst>
                    <a:ext uri="{FF2B5EF4-FFF2-40B4-BE49-F238E27FC236}">
                      <a16:creationId xmlns:a16="http://schemas.microsoft.com/office/drawing/2014/main" id="{6755E995-1E5A-C986-334A-FF6188A46EF5}"/>
                    </a:ext>
                  </a:extLst>
                </p14:cNvPr>
                <p14:cNvContentPartPr/>
                <p14:nvPr/>
              </p14:nvContentPartPr>
              <p14:xfrm>
                <a:off x="5733574" y="4653350"/>
                <a:ext cx="19080" cy="269640"/>
              </p14:xfrm>
            </p:contentPart>
          </mc:Choice>
          <mc:Fallback xmlns="">
            <p:pic>
              <p:nvPicPr>
                <p:cNvPr id="30" name="Ink 29">
                  <a:extLst>
                    <a:ext uri="{FF2B5EF4-FFF2-40B4-BE49-F238E27FC236}">
                      <a16:creationId xmlns:a16="http://schemas.microsoft.com/office/drawing/2014/main" id="{6755E995-1E5A-C986-334A-FF6188A46EF5}"/>
                    </a:ext>
                  </a:extLst>
                </p:cNvPr>
                <p:cNvPicPr/>
                <p:nvPr/>
              </p:nvPicPr>
              <p:blipFill>
                <a:blip r:embed="rId15"/>
                <a:stretch>
                  <a:fillRect/>
                </a:stretch>
              </p:blipFill>
              <p:spPr>
                <a:xfrm>
                  <a:off x="5727454" y="4647230"/>
                  <a:ext cx="3132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1" name="Ink 30">
                  <a:extLst>
                    <a:ext uri="{FF2B5EF4-FFF2-40B4-BE49-F238E27FC236}">
                      <a16:creationId xmlns:a16="http://schemas.microsoft.com/office/drawing/2014/main" id="{9BB17048-577C-6A82-7E5E-CA60B365BE26}"/>
                    </a:ext>
                  </a:extLst>
                </p14:cNvPr>
                <p14:cNvContentPartPr/>
                <p14:nvPr/>
              </p14:nvContentPartPr>
              <p14:xfrm>
                <a:off x="8223334" y="4576310"/>
                <a:ext cx="32400" cy="368280"/>
              </p14:xfrm>
            </p:contentPart>
          </mc:Choice>
          <mc:Fallback xmlns="">
            <p:pic>
              <p:nvPicPr>
                <p:cNvPr id="31" name="Ink 30">
                  <a:extLst>
                    <a:ext uri="{FF2B5EF4-FFF2-40B4-BE49-F238E27FC236}">
                      <a16:creationId xmlns:a16="http://schemas.microsoft.com/office/drawing/2014/main" id="{9BB17048-577C-6A82-7E5E-CA60B365BE26}"/>
                    </a:ext>
                  </a:extLst>
                </p:cNvPr>
                <p:cNvPicPr/>
                <p:nvPr/>
              </p:nvPicPr>
              <p:blipFill>
                <a:blip r:embed="rId17"/>
                <a:stretch>
                  <a:fillRect/>
                </a:stretch>
              </p:blipFill>
              <p:spPr>
                <a:xfrm>
                  <a:off x="8217214" y="4570190"/>
                  <a:ext cx="44640" cy="380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6" name="Ink 35">
                  <a:extLst>
                    <a:ext uri="{FF2B5EF4-FFF2-40B4-BE49-F238E27FC236}">
                      <a16:creationId xmlns:a16="http://schemas.microsoft.com/office/drawing/2014/main" id="{25B5A492-5698-B506-53EA-8A2BC53E3BAA}"/>
                    </a:ext>
                  </a:extLst>
                </p14:cNvPr>
                <p14:cNvContentPartPr/>
                <p14:nvPr/>
              </p14:nvContentPartPr>
              <p14:xfrm>
                <a:off x="5646454" y="4542110"/>
                <a:ext cx="2634120" cy="459360"/>
              </p14:xfrm>
            </p:contentPart>
          </mc:Choice>
          <mc:Fallback xmlns="">
            <p:pic>
              <p:nvPicPr>
                <p:cNvPr id="36" name="Ink 35">
                  <a:extLst>
                    <a:ext uri="{FF2B5EF4-FFF2-40B4-BE49-F238E27FC236}">
                      <a16:creationId xmlns:a16="http://schemas.microsoft.com/office/drawing/2014/main" id="{25B5A492-5698-B506-53EA-8A2BC53E3BAA}"/>
                    </a:ext>
                  </a:extLst>
                </p:cNvPr>
                <p:cNvPicPr/>
                <p:nvPr/>
              </p:nvPicPr>
              <p:blipFill>
                <a:blip r:embed="rId19"/>
                <a:stretch>
                  <a:fillRect/>
                </a:stretch>
              </p:blipFill>
              <p:spPr>
                <a:xfrm>
                  <a:off x="5640334" y="4535990"/>
                  <a:ext cx="2646360" cy="471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39" name="Ink 38">
                <a:extLst>
                  <a:ext uri="{FF2B5EF4-FFF2-40B4-BE49-F238E27FC236}">
                    <a16:creationId xmlns:a16="http://schemas.microsoft.com/office/drawing/2014/main" id="{4224CCEC-4A4E-FD56-AA66-DE4F3596F699}"/>
                  </a:ext>
                </a:extLst>
              </p14:cNvPr>
              <p14:cNvContentPartPr/>
              <p14:nvPr/>
            </p14:nvContentPartPr>
            <p14:xfrm>
              <a:off x="6096454" y="1824470"/>
              <a:ext cx="2248200" cy="137160"/>
            </p14:xfrm>
          </p:contentPart>
        </mc:Choice>
        <mc:Fallback xmlns="">
          <p:pic>
            <p:nvPicPr>
              <p:cNvPr id="39" name="Ink 38">
                <a:extLst>
                  <a:ext uri="{FF2B5EF4-FFF2-40B4-BE49-F238E27FC236}">
                    <a16:creationId xmlns:a16="http://schemas.microsoft.com/office/drawing/2014/main" id="{4224CCEC-4A4E-FD56-AA66-DE4F3596F699}"/>
                  </a:ext>
                </a:extLst>
              </p:cNvPr>
              <p:cNvPicPr/>
              <p:nvPr/>
            </p:nvPicPr>
            <p:blipFill>
              <a:blip r:embed="rId21"/>
              <a:stretch>
                <a:fillRect/>
              </a:stretch>
            </p:blipFill>
            <p:spPr>
              <a:xfrm>
                <a:off x="6090334" y="1818350"/>
                <a:ext cx="226044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0" name="Ink 39">
                <a:extLst>
                  <a:ext uri="{FF2B5EF4-FFF2-40B4-BE49-F238E27FC236}">
                    <a16:creationId xmlns:a16="http://schemas.microsoft.com/office/drawing/2014/main" id="{BA220051-792F-3421-34CB-5AEB67CE045A}"/>
                  </a:ext>
                </a:extLst>
              </p14:cNvPr>
              <p14:cNvContentPartPr/>
              <p14:nvPr/>
            </p14:nvContentPartPr>
            <p14:xfrm>
              <a:off x="6095734" y="2458430"/>
              <a:ext cx="2323800" cy="74160"/>
            </p14:xfrm>
          </p:contentPart>
        </mc:Choice>
        <mc:Fallback xmlns="">
          <p:pic>
            <p:nvPicPr>
              <p:cNvPr id="40" name="Ink 39">
                <a:extLst>
                  <a:ext uri="{FF2B5EF4-FFF2-40B4-BE49-F238E27FC236}">
                    <a16:creationId xmlns:a16="http://schemas.microsoft.com/office/drawing/2014/main" id="{BA220051-792F-3421-34CB-5AEB67CE045A}"/>
                  </a:ext>
                </a:extLst>
              </p:cNvPr>
              <p:cNvPicPr/>
              <p:nvPr/>
            </p:nvPicPr>
            <p:blipFill>
              <a:blip r:embed="rId23"/>
              <a:stretch>
                <a:fillRect/>
              </a:stretch>
            </p:blipFill>
            <p:spPr>
              <a:xfrm>
                <a:off x="6089614" y="2452310"/>
                <a:ext cx="2336040" cy="86400"/>
              </a:xfrm>
              <a:prstGeom prst="rect">
                <a:avLst/>
              </a:prstGeom>
            </p:spPr>
          </p:pic>
        </mc:Fallback>
      </mc:AlternateContent>
    </p:spTree>
    <p:extLst>
      <p:ext uri="{BB962C8B-B14F-4D97-AF65-F5344CB8AC3E}">
        <p14:creationId xmlns:p14="http://schemas.microsoft.com/office/powerpoint/2010/main" val="3370577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CB5D-A298-D9AD-9CC7-949C37182048}"/>
              </a:ext>
            </a:extLst>
          </p:cNvPr>
          <p:cNvSpPr>
            <a:spLocks noGrp="1"/>
          </p:cNvSpPr>
          <p:nvPr>
            <p:ph type="title"/>
          </p:nvPr>
        </p:nvSpPr>
        <p:spPr/>
        <p:txBody>
          <a:bodyPr/>
          <a:lstStyle/>
          <a:p>
            <a:r>
              <a:rPr lang="en-US" dirty="0" err="1"/>
              <a:t>Lærdom</a:t>
            </a:r>
            <a:endParaRPr lang="en-US" dirty="0"/>
          </a:p>
        </p:txBody>
      </p:sp>
      <p:sp>
        <p:nvSpPr>
          <p:cNvPr id="3" name="Content Placeholder 2">
            <a:extLst>
              <a:ext uri="{FF2B5EF4-FFF2-40B4-BE49-F238E27FC236}">
                <a16:creationId xmlns:a16="http://schemas.microsoft.com/office/drawing/2014/main" id="{3ADC465A-C88D-CB16-086A-8C18EAB55199}"/>
              </a:ext>
            </a:extLst>
          </p:cNvPr>
          <p:cNvSpPr>
            <a:spLocks noGrp="1"/>
          </p:cNvSpPr>
          <p:nvPr>
            <p:ph idx="1"/>
          </p:nvPr>
        </p:nvSpPr>
        <p:spPr/>
        <p:txBody>
          <a:bodyPr/>
          <a:lstStyle/>
          <a:p>
            <a:r>
              <a:rPr lang="en-US" dirty="0" err="1"/>
              <a:t>Hvis</a:t>
            </a:r>
            <a:r>
              <a:rPr lang="en-US" dirty="0"/>
              <a:t> </a:t>
            </a:r>
            <a:r>
              <a:rPr lang="en-US" dirty="0" err="1"/>
              <a:t>noe</a:t>
            </a:r>
            <a:r>
              <a:rPr lang="en-US" dirty="0"/>
              <a:t> </a:t>
            </a:r>
            <a:r>
              <a:rPr lang="en-US" dirty="0" err="1"/>
              <a:t>virker</a:t>
            </a:r>
            <a:r>
              <a:rPr lang="en-US" dirty="0"/>
              <a:t> for </a:t>
            </a:r>
            <a:r>
              <a:rPr lang="en-US" dirty="0" err="1"/>
              <a:t>sprøtt</a:t>
            </a:r>
            <a:r>
              <a:rPr lang="en-US" dirty="0"/>
              <a:t> </a:t>
            </a:r>
            <a:r>
              <a:rPr lang="en-US" dirty="0" err="1"/>
              <a:t>eller</a:t>
            </a:r>
            <a:r>
              <a:rPr lang="en-US" dirty="0"/>
              <a:t> </a:t>
            </a:r>
            <a:r>
              <a:rPr lang="en-US" dirty="0" err="1"/>
              <a:t>utrolig</a:t>
            </a:r>
            <a:r>
              <a:rPr lang="en-US" dirty="0"/>
              <a:t> </a:t>
            </a:r>
            <a:r>
              <a:rPr lang="en-US" dirty="0" err="1"/>
              <a:t>så</a:t>
            </a:r>
            <a:r>
              <a:rPr lang="en-US" dirty="0"/>
              <a:t> </a:t>
            </a:r>
            <a:r>
              <a:rPr lang="en-US" dirty="0" err="1"/>
              <a:t>gå</a:t>
            </a:r>
            <a:r>
              <a:rPr lang="en-US" dirty="0"/>
              <a:t> </a:t>
            </a:r>
            <a:r>
              <a:rPr lang="en-US" dirty="0" err="1"/>
              <a:t>en</a:t>
            </a:r>
            <a:r>
              <a:rPr lang="en-US" dirty="0"/>
              <a:t> </a:t>
            </a:r>
            <a:r>
              <a:rPr lang="en-US" dirty="0" err="1"/>
              <a:t>ekstra</a:t>
            </a:r>
            <a:r>
              <a:rPr lang="en-US" dirty="0"/>
              <a:t> </a:t>
            </a:r>
            <a:r>
              <a:rPr lang="en-US" dirty="0" err="1"/>
              <a:t>runde</a:t>
            </a:r>
            <a:r>
              <a:rPr lang="en-US" dirty="0"/>
              <a:t>. Mer </a:t>
            </a:r>
            <a:r>
              <a:rPr lang="en-US" dirty="0" err="1"/>
              <a:t>feil</a:t>
            </a:r>
            <a:r>
              <a:rPr lang="en-US" dirty="0"/>
              <a:t> </a:t>
            </a:r>
            <a:r>
              <a:rPr lang="en-US" dirty="0" err="1"/>
              <a:t>når</a:t>
            </a:r>
            <a:r>
              <a:rPr lang="en-US" dirty="0"/>
              <a:t> folk </a:t>
            </a:r>
            <a:r>
              <a:rPr lang="en-US" dirty="0" err="1"/>
              <a:t>bruker</a:t>
            </a:r>
            <a:r>
              <a:rPr lang="en-US" dirty="0"/>
              <a:t> </a:t>
            </a:r>
            <a:r>
              <a:rPr lang="en-US" dirty="0" err="1"/>
              <a:t>eget</a:t>
            </a:r>
            <a:r>
              <a:rPr lang="en-US" dirty="0"/>
              <a:t> </a:t>
            </a:r>
            <a:r>
              <a:rPr lang="en-US" dirty="0" err="1"/>
              <a:t>regnskapssoftware</a:t>
            </a:r>
            <a:r>
              <a:rPr lang="en-US" dirty="0"/>
              <a:t>.</a:t>
            </a:r>
          </a:p>
          <a:p>
            <a:endParaRPr lang="en-US" dirty="0"/>
          </a:p>
          <a:p>
            <a:r>
              <a:rPr lang="en-US" dirty="0"/>
              <a:t>Ta </a:t>
            </a:r>
            <a:r>
              <a:rPr lang="en-US" dirty="0" err="1"/>
              <a:t>en</a:t>
            </a:r>
            <a:r>
              <a:rPr lang="en-US" dirty="0"/>
              <a:t> </a:t>
            </a:r>
            <a:r>
              <a:rPr lang="en-US" dirty="0" err="1"/>
              <a:t>rimelighetsvurdering</a:t>
            </a:r>
            <a:r>
              <a:rPr lang="en-US" dirty="0"/>
              <a:t>.</a:t>
            </a:r>
          </a:p>
          <a:p>
            <a:endParaRPr lang="en-US" dirty="0"/>
          </a:p>
          <a:p>
            <a:r>
              <a:rPr lang="en-US" dirty="0"/>
              <a:t>Men </a:t>
            </a:r>
            <a:r>
              <a:rPr lang="en-US" dirty="0" err="1"/>
              <a:t>viktigst</a:t>
            </a:r>
            <a:r>
              <a:rPr lang="en-US" dirty="0"/>
              <a:t> av alt – </a:t>
            </a:r>
            <a:r>
              <a:rPr lang="en-US" dirty="0" err="1"/>
              <a:t>forstå</a:t>
            </a:r>
            <a:r>
              <a:rPr lang="en-US" dirty="0"/>
              <a:t> </a:t>
            </a:r>
            <a:r>
              <a:rPr lang="en-US" dirty="0" err="1"/>
              <a:t>selskapet</a:t>
            </a:r>
            <a:r>
              <a:rPr lang="en-US" dirty="0"/>
              <a:t>!</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E1259B7D-8D27-BCA5-CEE4-766FCB66642F}"/>
                  </a:ext>
                </a:extLst>
              </p14:cNvPr>
              <p14:cNvContentPartPr/>
              <p14:nvPr/>
            </p14:nvContentPartPr>
            <p14:xfrm>
              <a:off x="2689414" y="1040390"/>
              <a:ext cx="360" cy="360"/>
            </p14:xfrm>
          </p:contentPart>
        </mc:Choice>
        <mc:Fallback xmlns="">
          <p:pic>
            <p:nvPicPr>
              <p:cNvPr id="4" name="Ink 3">
                <a:extLst>
                  <a:ext uri="{FF2B5EF4-FFF2-40B4-BE49-F238E27FC236}">
                    <a16:creationId xmlns:a16="http://schemas.microsoft.com/office/drawing/2014/main" id="{E1259B7D-8D27-BCA5-CEE4-766FCB66642F}"/>
                  </a:ext>
                </a:extLst>
              </p:cNvPr>
              <p:cNvPicPr/>
              <p:nvPr/>
            </p:nvPicPr>
            <p:blipFill>
              <a:blip r:embed="rId3"/>
              <a:stretch>
                <a:fillRect/>
              </a:stretch>
            </p:blipFill>
            <p:spPr>
              <a:xfrm>
                <a:off x="2683294" y="1034270"/>
                <a:ext cx="12600" cy="12600"/>
              </a:xfrm>
              <a:prstGeom prst="rect">
                <a:avLst/>
              </a:prstGeom>
            </p:spPr>
          </p:pic>
        </mc:Fallback>
      </mc:AlternateContent>
      <p:pic>
        <p:nvPicPr>
          <p:cNvPr id="2052" name="Picture 4" descr="Warren Buffett">
            <a:extLst>
              <a:ext uri="{FF2B5EF4-FFF2-40B4-BE49-F238E27FC236}">
                <a16:creationId xmlns:a16="http://schemas.microsoft.com/office/drawing/2014/main" id="{42769461-F21B-9D73-95C3-97EB03BFF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5923" y="2724943"/>
            <a:ext cx="4505926" cy="3608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2015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6">
            <a:extLst>
              <a:ext uri="{FF2B5EF4-FFF2-40B4-BE49-F238E27FC236}">
                <a16:creationId xmlns:a16="http://schemas.microsoft.com/office/drawing/2014/main" id="{89D86FA2-3B12-96BC-8C70-F47A9E01D34A}"/>
              </a:ext>
            </a:extLst>
          </p:cNvPr>
          <p:cNvPicPr>
            <a:picLocks noChangeAspect="1"/>
          </p:cNvPicPr>
          <p:nvPr/>
        </p:nvPicPr>
        <p:blipFill>
          <a:blip r:embed="rId2"/>
          <a:srcRect b="25742"/>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1DE7BB1-3D24-77A8-9604-E9FE38891A03}"/>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Tomtemillionene som forsvant</a:t>
            </a:r>
          </a:p>
        </p:txBody>
      </p:sp>
      <p:sp>
        <p:nvSpPr>
          <p:cNvPr id="5" name="Text Placeholder 4">
            <a:extLst>
              <a:ext uri="{FF2B5EF4-FFF2-40B4-BE49-F238E27FC236}">
                <a16:creationId xmlns:a16="http://schemas.microsoft.com/office/drawing/2014/main" id="{6B538C41-F7B7-5835-CC25-D168295F67C6}"/>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21965531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5769420-DA44-B6D2-E31F-79C0CC127FDE}"/>
              </a:ext>
            </a:extLst>
          </p:cNvPr>
          <p:cNvPicPr>
            <a:picLocks noChangeAspect="1"/>
          </p:cNvPicPr>
          <p:nvPr/>
        </p:nvPicPr>
        <p:blipFill>
          <a:blip r:embed="rId2">
            <a:duotone>
              <a:prstClr val="black"/>
              <a:schemeClr val="tx2">
                <a:tint val="45000"/>
                <a:satMod val="400000"/>
              </a:schemeClr>
            </a:duotone>
            <a:alphaModFix amt="25000"/>
          </a:blip>
          <a:srcRect t="15730"/>
          <a:stretch/>
        </p:blipFill>
        <p:spPr>
          <a:xfrm>
            <a:off x="20" y="10"/>
            <a:ext cx="12191980" cy="6857990"/>
          </a:xfrm>
          <a:prstGeom prst="rect">
            <a:avLst/>
          </a:prstGeom>
        </p:spPr>
      </p:pic>
      <p:sp>
        <p:nvSpPr>
          <p:cNvPr id="4" name="Title 3">
            <a:extLst>
              <a:ext uri="{FF2B5EF4-FFF2-40B4-BE49-F238E27FC236}">
                <a16:creationId xmlns:a16="http://schemas.microsoft.com/office/drawing/2014/main" id="{3FD40D4D-14D5-A39D-29D1-1C8C0DFEEF0E}"/>
              </a:ext>
            </a:extLst>
          </p:cNvPr>
          <p:cNvSpPr>
            <a:spLocks noGrp="1"/>
          </p:cNvSpPr>
          <p:nvPr>
            <p:ph type="title"/>
          </p:nvPr>
        </p:nvSpPr>
        <p:spPr>
          <a:xfrm>
            <a:off x="838200" y="365125"/>
            <a:ext cx="10515600" cy="1325563"/>
          </a:xfrm>
        </p:spPr>
        <p:txBody>
          <a:bodyPr>
            <a:normAutofit/>
          </a:bodyPr>
          <a:lstStyle/>
          <a:p>
            <a:r>
              <a:rPr lang="en-US"/>
              <a:t>Her ble regnskapet viktig</a:t>
            </a:r>
            <a:endParaRPr lang="en-US" dirty="0"/>
          </a:p>
        </p:txBody>
      </p:sp>
      <p:graphicFrame>
        <p:nvGraphicFramePr>
          <p:cNvPr id="19" name="Content Placeholder 8">
            <a:extLst>
              <a:ext uri="{FF2B5EF4-FFF2-40B4-BE49-F238E27FC236}">
                <a16:creationId xmlns:a16="http://schemas.microsoft.com/office/drawing/2014/main" id="{B5C4E206-0C44-70C4-7D1E-92BEBDFE850F}"/>
              </a:ext>
            </a:extLst>
          </p:cNvPr>
          <p:cNvGraphicFramePr>
            <a:graphicFrameLocks noGrp="1"/>
          </p:cNvGraphicFramePr>
          <p:nvPr>
            <p:ph idx="1"/>
            <p:extLst>
              <p:ext uri="{D42A27DB-BD31-4B8C-83A1-F6EECF244321}">
                <p14:modId xmlns:p14="http://schemas.microsoft.com/office/powerpoint/2010/main" val="3729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3493629"/>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D2D98E0-53AF-8533-FA59-E1997A0A83D7}"/>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2800" kern="1200">
                <a:solidFill>
                  <a:srgbClr val="FFFFFF"/>
                </a:solidFill>
                <a:latin typeface="+mj-lt"/>
                <a:ea typeface="+mj-ea"/>
                <a:cs typeface="+mj-cs"/>
              </a:rPr>
              <a:t>Begynte hos holdingselskapene deres  - Hanakam lånte betydelig fra tomteselskapeme</a:t>
            </a:r>
          </a:p>
        </p:txBody>
      </p:sp>
      <p:pic>
        <p:nvPicPr>
          <p:cNvPr id="5" name="Content Placeholder 4" descr="A table with numbers and a few words&#10;&#10;AI-generated content may be incorrect.">
            <a:extLst>
              <a:ext uri="{FF2B5EF4-FFF2-40B4-BE49-F238E27FC236}">
                <a16:creationId xmlns:a16="http://schemas.microsoft.com/office/drawing/2014/main" id="{B08D2CF4-13A8-745C-76B5-FF91F177B630}"/>
              </a:ext>
            </a:extLst>
          </p:cNvPr>
          <p:cNvPicPr>
            <a:picLocks noGrp="1" noChangeAspect="1"/>
          </p:cNvPicPr>
          <p:nvPr>
            <p:ph idx="1"/>
          </p:nvPr>
        </p:nvPicPr>
        <p:blipFill>
          <a:blip r:embed="rId2"/>
          <a:stretch>
            <a:fillRect/>
          </a:stretch>
        </p:blipFill>
        <p:spPr>
          <a:xfrm>
            <a:off x="4502428" y="1279340"/>
            <a:ext cx="7225748" cy="4299320"/>
          </a:xfrm>
          <a:prstGeom prst="rect">
            <a:avLst/>
          </a:prstGeom>
        </p:spPr>
      </p:pic>
    </p:spTree>
    <p:extLst>
      <p:ext uri="{BB962C8B-B14F-4D97-AF65-F5344CB8AC3E}">
        <p14:creationId xmlns:p14="http://schemas.microsoft.com/office/powerpoint/2010/main" val="2830546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37B12F9-A83D-663F-581A-24764D84D1B5}"/>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Og tok ut store summer privat</a:t>
            </a:r>
          </a:p>
        </p:txBody>
      </p:sp>
      <p:pic>
        <p:nvPicPr>
          <p:cNvPr id="5" name="Content Placeholder 4" descr="A close-up of a message&#10;&#10;AI-generated content may be incorrect.">
            <a:extLst>
              <a:ext uri="{FF2B5EF4-FFF2-40B4-BE49-F238E27FC236}">
                <a16:creationId xmlns:a16="http://schemas.microsoft.com/office/drawing/2014/main" id="{A0287540-BB7B-B63B-E63C-0CB63D573B68}"/>
              </a:ext>
            </a:extLst>
          </p:cNvPr>
          <p:cNvPicPr>
            <a:picLocks noGrp="1" noChangeAspect="1"/>
          </p:cNvPicPr>
          <p:nvPr>
            <p:ph idx="1"/>
          </p:nvPr>
        </p:nvPicPr>
        <p:blipFill>
          <a:blip r:embed="rId2"/>
          <a:stretch>
            <a:fillRect/>
          </a:stretch>
        </p:blipFill>
        <p:spPr>
          <a:xfrm>
            <a:off x="4502428" y="2417395"/>
            <a:ext cx="7225748" cy="2023210"/>
          </a:xfrm>
          <a:prstGeom prst="rect">
            <a:avLst/>
          </a:prstGeom>
        </p:spPr>
      </p:pic>
    </p:spTree>
    <p:extLst>
      <p:ext uri="{BB962C8B-B14F-4D97-AF65-F5344CB8AC3E}">
        <p14:creationId xmlns:p14="http://schemas.microsoft.com/office/powerpoint/2010/main" val="3497526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BB9FE4-1666-FC13-3411-1C04070C9F7F}"/>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La oss først få tre ting klart</a:t>
            </a:r>
          </a:p>
        </p:txBody>
      </p:sp>
      <p:graphicFrame>
        <p:nvGraphicFramePr>
          <p:cNvPr id="5" name="Content Placeholder 2">
            <a:extLst>
              <a:ext uri="{FF2B5EF4-FFF2-40B4-BE49-F238E27FC236}">
                <a16:creationId xmlns:a16="http://schemas.microsoft.com/office/drawing/2014/main" id="{3D31A328-4223-47A9-7813-956338BB050D}"/>
              </a:ext>
            </a:extLst>
          </p:cNvPr>
          <p:cNvGraphicFramePr>
            <a:graphicFrameLocks noGrp="1"/>
          </p:cNvGraphicFramePr>
          <p:nvPr>
            <p:ph idx="1"/>
            <p:extLst>
              <p:ext uri="{D42A27DB-BD31-4B8C-83A1-F6EECF244321}">
                <p14:modId xmlns:p14="http://schemas.microsoft.com/office/powerpoint/2010/main" val="44627773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9675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5E1EB-4D3E-9538-F555-749284A0EAF0}"/>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a:t>Revisor reagerte – men grunn til å være kritisk til han?</a:t>
            </a:r>
          </a:p>
        </p:txBody>
      </p:sp>
      <p:pic>
        <p:nvPicPr>
          <p:cNvPr id="5" name="Content Placeholder 4" descr="A white paper with black text&#10;&#10;AI-generated content may be incorrect.">
            <a:extLst>
              <a:ext uri="{FF2B5EF4-FFF2-40B4-BE49-F238E27FC236}">
                <a16:creationId xmlns:a16="http://schemas.microsoft.com/office/drawing/2014/main" id="{1002EFEF-3D1E-67C9-B0F0-184A1204AC89}"/>
              </a:ext>
            </a:extLst>
          </p:cNvPr>
          <p:cNvPicPr>
            <a:picLocks noGrp="1" noChangeAspect="1"/>
          </p:cNvPicPr>
          <p:nvPr>
            <p:ph idx="1"/>
          </p:nvPr>
        </p:nvPicPr>
        <p:blipFill>
          <a:blip r:embed="rId2"/>
          <a:srcRect t="2042" r="1" b="1"/>
          <a:stretch/>
        </p:blipFill>
        <p:spPr>
          <a:xfrm>
            <a:off x="640080" y="640080"/>
            <a:ext cx="10911840" cy="4836795"/>
          </a:xfrm>
          <a:prstGeom prst="rect">
            <a:avLst/>
          </a:prstGeom>
          <a:ln w="19050">
            <a:solidFill>
              <a:schemeClr val="tx1"/>
            </a:solidFill>
            <a:miter lim="800000"/>
          </a:ln>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34CFDEF0-7C05-3488-291B-8C078B414074}"/>
                  </a:ext>
                </a:extLst>
              </p14:cNvPr>
              <p14:cNvContentPartPr/>
              <p14:nvPr/>
            </p14:nvContentPartPr>
            <p14:xfrm>
              <a:off x="974374" y="1551230"/>
              <a:ext cx="1830600" cy="64800"/>
            </p14:xfrm>
          </p:contentPart>
        </mc:Choice>
        <mc:Fallback xmlns="">
          <p:pic>
            <p:nvPicPr>
              <p:cNvPr id="6" name="Ink 5">
                <a:extLst>
                  <a:ext uri="{FF2B5EF4-FFF2-40B4-BE49-F238E27FC236}">
                    <a16:creationId xmlns:a16="http://schemas.microsoft.com/office/drawing/2014/main" id="{34CFDEF0-7C05-3488-291B-8C078B414074}"/>
                  </a:ext>
                </a:extLst>
              </p:cNvPr>
              <p:cNvPicPr/>
              <p:nvPr/>
            </p:nvPicPr>
            <p:blipFill>
              <a:blip r:embed="rId4"/>
              <a:stretch>
                <a:fillRect/>
              </a:stretch>
            </p:blipFill>
            <p:spPr>
              <a:xfrm>
                <a:off x="968254" y="1545110"/>
                <a:ext cx="184284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5400CA4-E6A7-67BA-4894-44A6A928F80D}"/>
                  </a:ext>
                </a:extLst>
              </p14:cNvPr>
              <p14:cNvContentPartPr/>
              <p14:nvPr/>
            </p14:nvContentPartPr>
            <p14:xfrm>
              <a:off x="7902934" y="5164910"/>
              <a:ext cx="2536560" cy="27000"/>
            </p14:xfrm>
          </p:contentPart>
        </mc:Choice>
        <mc:Fallback xmlns="">
          <p:pic>
            <p:nvPicPr>
              <p:cNvPr id="7" name="Ink 6">
                <a:extLst>
                  <a:ext uri="{FF2B5EF4-FFF2-40B4-BE49-F238E27FC236}">
                    <a16:creationId xmlns:a16="http://schemas.microsoft.com/office/drawing/2014/main" id="{75400CA4-E6A7-67BA-4894-44A6A928F80D}"/>
                  </a:ext>
                </a:extLst>
              </p:cNvPr>
              <p:cNvPicPr/>
              <p:nvPr/>
            </p:nvPicPr>
            <p:blipFill>
              <a:blip r:embed="rId6"/>
              <a:stretch>
                <a:fillRect/>
              </a:stretch>
            </p:blipFill>
            <p:spPr>
              <a:xfrm>
                <a:off x="7896814" y="5158790"/>
                <a:ext cx="2548800" cy="39240"/>
              </a:xfrm>
              <a:prstGeom prst="rect">
                <a:avLst/>
              </a:prstGeom>
            </p:spPr>
          </p:pic>
        </mc:Fallback>
      </mc:AlternateContent>
    </p:spTree>
    <p:extLst>
      <p:ext uri="{BB962C8B-B14F-4D97-AF65-F5344CB8AC3E}">
        <p14:creationId xmlns:p14="http://schemas.microsoft.com/office/powerpoint/2010/main" val="4253400359"/>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agram of a company&#10;&#10;AI-generated content may be incorrect.">
            <a:extLst>
              <a:ext uri="{FF2B5EF4-FFF2-40B4-BE49-F238E27FC236}">
                <a16:creationId xmlns:a16="http://schemas.microsoft.com/office/drawing/2014/main" id="{1ABEF48E-A65F-7D46-8C3F-C975763C0FF1}"/>
              </a:ext>
            </a:extLst>
          </p:cNvPr>
          <p:cNvPicPr>
            <a:picLocks noGrp="1" noChangeAspect="1"/>
          </p:cNvPicPr>
          <p:nvPr>
            <p:ph idx="1"/>
          </p:nvPr>
        </p:nvPicPr>
        <p:blipFill>
          <a:blip r:embed="rId2"/>
          <a:stretch>
            <a:fillRect/>
          </a:stretch>
        </p:blipFill>
        <p:spPr>
          <a:xfrm>
            <a:off x="2080054" y="457200"/>
            <a:ext cx="8031891" cy="5943600"/>
          </a:xfrm>
          <a:prstGeom prst="rect">
            <a:avLst/>
          </a:prstGeom>
        </p:spPr>
      </p:pic>
    </p:spTree>
    <p:extLst>
      <p:ext uri="{BB962C8B-B14F-4D97-AF65-F5344CB8AC3E}">
        <p14:creationId xmlns:p14="http://schemas.microsoft.com/office/powerpoint/2010/main" val="4135394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7" name="Rectangle 16">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0CBEF64-9FEB-CAD2-D7DE-47D0C49C6456}"/>
              </a:ext>
            </a:extLst>
          </p:cNvPr>
          <p:cNvSpPr>
            <a:spLocks noGrp="1"/>
          </p:cNvSpPr>
          <p:nvPr>
            <p:ph type="title"/>
          </p:nvPr>
        </p:nvSpPr>
        <p:spPr>
          <a:xfrm>
            <a:off x="1371598" y="319314"/>
            <a:ext cx="9477377" cy="1030515"/>
          </a:xfrm>
        </p:spPr>
        <p:txBody>
          <a:bodyPr anchor="ctr">
            <a:normAutofit/>
          </a:bodyPr>
          <a:lstStyle/>
          <a:p>
            <a:r>
              <a:rPr lang="en-US" sz="3400">
                <a:solidFill>
                  <a:srgbClr val="FFFFFF"/>
                </a:solidFill>
              </a:rPr>
              <a:t>Men, dette så vi først i senere regnskaper. For de første ga ingen informasjon.</a:t>
            </a:r>
          </a:p>
        </p:txBody>
      </p:sp>
      <p:pic>
        <p:nvPicPr>
          <p:cNvPr id="7" name="Picture 6" descr="A white background with black text&#10;&#10;AI-generated content may be incorrect.">
            <a:extLst>
              <a:ext uri="{FF2B5EF4-FFF2-40B4-BE49-F238E27FC236}">
                <a16:creationId xmlns:a16="http://schemas.microsoft.com/office/drawing/2014/main" id="{0555FB2E-F2AD-FF2B-B03A-DE4FB8BE7433}"/>
              </a:ext>
            </a:extLst>
          </p:cNvPr>
          <p:cNvPicPr>
            <a:picLocks noChangeAspect="1"/>
          </p:cNvPicPr>
          <p:nvPr/>
        </p:nvPicPr>
        <p:blipFill>
          <a:blip r:embed="rId2"/>
          <a:stretch>
            <a:fillRect/>
          </a:stretch>
        </p:blipFill>
        <p:spPr>
          <a:xfrm>
            <a:off x="150926" y="2119360"/>
            <a:ext cx="5980104" cy="3490608"/>
          </a:xfrm>
          <a:prstGeom prst="rect">
            <a:avLst/>
          </a:prstGeom>
        </p:spPr>
      </p:pic>
      <p:pic>
        <p:nvPicPr>
          <p:cNvPr id="5" name="Content Placeholder 4" descr="A white paper with black text&#10;&#10;AI-generated content may be incorrect.">
            <a:extLst>
              <a:ext uri="{FF2B5EF4-FFF2-40B4-BE49-F238E27FC236}">
                <a16:creationId xmlns:a16="http://schemas.microsoft.com/office/drawing/2014/main" id="{FD80CCA2-6C22-24D5-3362-40A10839E996}"/>
              </a:ext>
            </a:extLst>
          </p:cNvPr>
          <p:cNvPicPr>
            <a:picLocks noChangeAspect="1"/>
          </p:cNvPicPr>
          <p:nvPr/>
        </p:nvPicPr>
        <p:blipFill>
          <a:blip r:embed="rId3"/>
          <a:stretch>
            <a:fillRect/>
          </a:stretch>
        </p:blipFill>
        <p:spPr>
          <a:xfrm>
            <a:off x="6267671" y="2298357"/>
            <a:ext cx="5820458" cy="3311611"/>
          </a:xfrm>
          <a:prstGeom prst="rect">
            <a:avLst/>
          </a:prstGeom>
        </p:spPr>
      </p:pic>
      <p:sp>
        <p:nvSpPr>
          <p:cNvPr id="11" name="Content Placeholder 10">
            <a:extLst>
              <a:ext uri="{FF2B5EF4-FFF2-40B4-BE49-F238E27FC236}">
                <a16:creationId xmlns:a16="http://schemas.microsoft.com/office/drawing/2014/main" id="{45CFF4E8-8D4E-BA27-3EB0-1E6AB492734A}"/>
              </a:ext>
            </a:extLst>
          </p:cNvPr>
          <p:cNvSpPr>
            <a:spLocks noGrp="1"/>
          </p:cNvSpPr>
          <p:nvPr>
            <p:ph idx="1"/>
          </p:nvPr>
        </p:nvSpPr>
        <p:spPr>
          <a:xfrm>
            <a:off x="1371598" y="5070346"/>
            <a:ext cx="9496427" cy="1385266"/>
          </a:xfrm>
        </p:spPr>
        <p:txBody>
          <a:bodyPr>
            <a:normAutofit/>
          </a:bodyPr>
          <a:lstStyle/>
          <a:p>
            <a:endParaRPr lang="en-US" sz="2000" dirty="0"/>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2D5AE9C0-5B1B-2F6B-1D1A-81D4ABD4B31C}"/>
                  </a:ext>
                </a:extLst>
              </p14:cNvPr>
              <p14:cNvContentPartPr/>
              <p14:nvPr/>
            </p14:nvContentPartPr>
            <p14:xfrm>
              <a:off x="6563374" y="3290750"/>
              <a:ext cx="1102320" cy="52920"/>
            </p14:xfrm>
          </p:contentPart>
        </mc:Choice>
        <mc:Fallback xmlns="">
          <p:pic>
            <p:nvPicPr>
              <p:cNvPr id="8" name="Ink 7">
                <a:extLst>
                  <a:ext uri="{FF2B5EF4-FFF2-40B4-BE49-F238E27FC236}">
                    <a16:creationId xmlns:a16="http://schemas.microsoft.com/office/drawing/2014/main" id="{2D5AE9C0-5B1B-2F6B-1D1A-81D4ABD4B31C}"/>
                  </a:ext>
                </a:extLst>
              </p:cNvPr>
              <p:cNvPicPr/>
              <p:nvPr/>
            </p:nvPicPr>
            <p:blipFill>
              <a:blip r:embed="rId5"/>
              <a:stretch>
                <a:fillRect/>
              </a:stretch>
            </p:blipFill>
            <p:spPr>
              <a:xfrm>
                <a:off x="6557254" y="3284630"/>
                <a:ext cx="111456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8AE1611F-A88B-9566-8662-C56E1F70C387}"/>
                  </a:ext>
                </a:extLst>
              </p14:cNvPr>
              <p14:cNvContentPartPr/>
              <p14:nvPr/>
            </p14:nvContentPartPr>
            <p14:xfrm>
              <a:off x="10052494" y="3304070"/>
              <a:ext cx="650160" cy="41760"/>
            </p14:xfrm>
          </p:contentPart>
        </mc:Choice>
        <mc:Fallback xmlns="">
          <p:pic>
            <p:nvPicPr>
              <p:cNvPr id="9" name="Ink 8">
                <a:extLst>
                  <a:ext uri="{FF2B5EF4-FFF2-40B4-BE49-F238E27FC236}">
                    <a16:creationId xmlns:a16="http://schemas.microsoft.com/office/drawing/2014/main" id="{8AE1611F-A88B-9566-8662-C56E1F70C387}"/>
                  </a:ext>
                </a:extLst>
              </p:cNvPr>
              <p:cNvPicPr/>
              <p:nvPr/>
            </p:nvPicPr>
            <p:blipFill>
              <a:blip r:embed="rId7"/>
              <a:stretch>
                <a:fillRect/>
              </a:stretch>
            </p:blipFill>
            <p:spPr>
              <a:xfrm>
                <a:off x="10046374" y="3297950"/>
                <a:ext cx="6624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3F83CDCF-12ED-EB76-D342-C7D337B317BC}"/>
                  </a:ext>
                </a:extLst>
              </p14:cNvPr>
              <p14:cNvContentPartPr/>
              <p14:nvPr/>
            </p14:nvContentPartPr>
            <p14:xfrm>
              <a:off x="209734" y="2847950"/>
              <a:ext cx="2100240" cy="425520"/>
            </p14:xfrm>
          </p:contentPart>
        </mc:Choice>
        <mc:Fallback xmlns="">
          <p:pic>
            <p:nvPicPr>
              <p:cNvPr id="10" name="Ink 9">
                <a:extLst>
                  <a:ext uri="{FF2B5EF4-FFF2-40B4-BE49-F238E27FC236}">
                    <a16:creationId xmlns:a16="http://schemas.microsoft.com/office/drawing/2014/main" id="{3F83CDCF-12ED-EB76-D342-C7D337B317BC}"/>
                  </a:ext>
                </a:extLst>
              </p:cNvPr>
              <p:cNvPicPr/>
              <p:nvPr/>
            </p:nvPicPr>
            <p:blipFill>
              <a:blip r:embed="rId9"/>
              <a:stretch>
                <a:fillRect/>
              </a:stretch>
            </p:blipFill>
            <p:spPr>
              <a:xfrm>
                <a:off x="203614" y="2841830"/>
                <a:ext cx="2112480" cy="437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F1D85883-C0C5-8E85-0D02-1628066E9C99}"/>
                  </a:ext>
                </a:extLst>
              </p14:cNvPr>
              <p14:cNvContentPartPr/>
              <p14:nvPr/>
            </p14:nvContentPartPr>
            <p14:xfrm>
              <a:off x="3949054" y="2826350"/>
              <a:ext cx="943200" cy="267480"/>
            </p14:xfrm>
          </p:contentPart>
        </mc:Choice>
        <mc:Fallback xmlns="">
          <p:pic>
            <p:nvPicPr>
              <p:cNvPr id="13" name="Ink 12">
                <a:extLst>
                  <a:ext uri="{FF2B5EF4-FFF2-40B4-BE49-F238E27FC236}">
                    <a16:creationId xmlns:a16="http://schemas.microsoft.com/office/drawing/2014/main" id="{F1D85883-C0C5-8E85-0D02-1628066E9C99}"/>
                  </a:ext>
                </a:extLst>
              </p:cNvPr>
              <p:cNvPicPr/>
              <p:nvPr/>
            </p:nvPicPr>
            <p:blipFill>
              <a:blip r:embed="rId11"/>
              <a:stretch>
                <a:fillRect/>
              </a:stretch>
            </p:blipFill>
            <p:spPr>
              <a:xfrm>
                <a:off x="3942934" y="2820230"/>
                <a:ext cx="955440" cy="279720"/>
              </a:xfrm>
              <a:prstGeom prst="rect">
                <a:avLst/>
              </a:prstGeom>
            </p:spPr>
          </p:pic>
        </mc:Fallback>
      </mc:AlternateContent>
    </p:spTree>
    <p:extLst>
      <p:ext uri="{BB962C8B-B14F-4D97-AF65-F5344CB8AC3E}">
        <p14:creationId xmlns:p14="http://schemas.microsoft.com/office/powerpoint/2010/main" val="3982893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DD9A4-BD16-2940-0FD5-54E89A77D6D9}"/>
              </a:ext>
            </a:extLst>
          </p:cNvPr>
          <p:cNvSpPr>
            <a:spLocks noGrp="1"/>
          </p:cNvSpPr>
          <p:nvPr>
            <p:ph type="title"/>
          </p:nvPr>
        </p:nvSpPr>
        <p:spPr>
          <a:xfrm>
            <a:off x="762000" y="1141712"/>
            <a:ext cx="7848600" cy="1171692"/>
          </a:xfrm>
        </p:spPr>
        <p:txBody>
          <a:bodyPr vert="horz" lIns="91440" tIns="45720" rIns="91440" bIns="45720" rtlCol="0" anchor="t">
            <a:normAutofit/>
          </a:bodyPr>
          <a:lstStyle/>
          <a:p>
            <a:r>
              <a:rPr lang="en-US" sz="3700"/>
              <a:t>Året etterpå ble det mer informativt (selskapet hadde nå fått revisor)</a:t>
            </a:r>
          </a:p>
        </p:txBody>
      </p:sp>
      <p:cxnSp>
        <p:nvCxnSpPr>
          <p:cNvPr id="12" name="Straight Connector 11">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aper with numbers and numbers&#10;&#10;AI-generated content may be incorrect.">
            <a:extLst>
              <a:ext uri="{FF2B5EF4-FFF2-40B4-BE49-F238E27FC236}">
                <a16:creationId xmlns:a16="http://schemas.microsoft.com/office/drawing/2014/main" id="{9DB6135B-6FD5-A577-37DB-9A5B2C8F3808}"/>
              </a:ext>
            </a:extLst>
          </p:cNvPr>
          <p:cNvPicPr>
            <a:picLocks noGrp="1" noChangeAspect="1"/>
          </p:cNvPicPr>
          <p:nvPr>
            <p:ph idx="1"/>
          </p:nvPr>
        </p:nvPicPr>
        <p:blipFill>
          <a:blip r:embed="rId2"/>
          <a:stretch>
            <a:fillRect/>
          </a:stretch>
        </p:blipFill>
        <p:spPr>
          <a:xfrm>
            <a:off x="865139" y="2484210"/>
            <a:ext cx="5151443" cy="3502639"/>
          </a:xfrm>
          <a:prstGeom prst="rect">
            <a:avLst/>
          </a:prstGeom>
        </p:spPr>
      </p:pic>
      <p:pic>
        <p:nvPicPr>
          <p:cNvPr id="7" name="Picture 6" descr="A white paper with numbers&#10;&#10;AI-generated content may be incorrect.">
            <a:extLst>
              <a:ext uri="{FF2B5EF4-FFF2-40B4-BE49-F238E27FC236}">
                <a16:creationId xmlns:a16="http://schemas.microsoft.com/office/drawing/2014/main" id="{3611C7D5-3732-D165-6370-AE634F181CB9}"/>
              </a:ext>
            </a:extLst>
          </p:cNvPr>
          <p:cNvPicPr>
            <a:picLocks noChangeAspect="1"/>
          </p:cNvPicPr>
          <p:nvPr/>
        </p:nvPicPr>
        <p:blipFill>
          <a:blip r:embed="rId3"/>
          <a:stretch>
            <a:fillRect/>
          </a:stretch>
        </p:blipFill>
        <p:spPr>
          <a:xfrm>
            <a:off x="6306991" y="2583969"/>
            <a:ext cx="5149258" cy="3001285"/>
          </a:xfrm>
          <a:prstGeom prst="rect">
            <a:avLst/>
          </a:prstGeom>
        </p:spPr>
      </p:pic>
      <p:cxnSp>
        <p:nvCxnSpPr>
          <p:cNvPr id="14" name="Straight Connector 13">
            <a:extLst>
              <a:ext uri="{FF2B5EF4-FFF2-40B4-BE49-F238E27FC236}">
                <a16:creationId xmlns:a16="http://schemas.microsoft.com/office/drawing/2014/main" id="{AF9469B9-6468-5B6A-E832-8D45903884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897" y="5231580"/>
            <a:ext cx="10459156"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81326F16-9989-B6C6-EEC9-9E3C840C6B15}"/>
                  </a:ext>
                </a:extLst>
              </p14:cNvPr>
              <p14:cNvContentPartPr/>
              <p14:nvPr/>
            </p14:nvContentPartPr>
            <p14:xfrm>
              <a:off x="531214" y="2397950"/>
              <a:ext cx="5508360" cy="3864600"/>
            </p14:xfrm>
          </p:contentPart>
        </mc:Choice>
        <mc:Fallback xmlns="">
          <p:pic>
            <p:nvPicPr>
              <p:cNvPr id="11" name="Ink 10">
                <a:extLst>
                  <a:ext uri="{FF2B5EF4-FFF2-40B4-BE49-F238E27FC236}">
                    <a16:creationId xmlns:a16="http://schemas.microsoft.com/office/drawing/2014/main" id="{81326F16-9989-B6C6-EEC9-9E3C840C6B15}"/>
                  </a:ext>
                </a:extLst>
              </p:cNvPr>
              <p:cNvPicPr/>
              <p:nvPr/>
            </p:nvPicPr>
            <p:blipFill>
              <a:blip r:embed="rId5"/>
              <a:stretch>
                <a:fillRect/>
              </a:stretch>
            </p:blipFill>
            <p:spPr>
              <a:xfrm>
                <a:off x="525094" y="2391830"/>
                <a:ext cx="5520600" cy="3876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45C4C85E-0EE0-D750-2D32-B90CC5756B16}"/>
                  </a:ext>
                </a:extLst>
              </p14:cNvPr>
              <p14:cNvContentPartPr/>
              <p14:nvPr/>
            </p14:nvContentPartPr>
            <p14:xfrm>
              <a:off x="6247654" y="2987630"/>
              <a:ext cx="1906200" cy="559440"/>
            </p14:xfrm>
          </p:contentPart>
        </mc:Choice>
        <mc:Fallback xmlns="">
          <p:pic>
            <p:nvPicPr>
              <p:cNvPr id="17" name="Ink 16">
                <a:extLst>
                  <a:ext uri="{FF2B5EF4-FFF2-40B4-BE49-F238E27FC236}">
                    <a16:creationId xmlns:a16="http://schemas.microsoft.com/office/drawing/2014/main" id="{45C4C85E-0EE0-D750-2D32-B90CC5756B16}"/>
                  </a:ext>
                </a:extLst>
              </p:cNvPr>
              <p:cNvPicPr/>
              <p:nvPr/>
            </p:nvPicPr>
            <p:blipFill>
              <a:blip r:embed="rId7"/>
              <a:stretch>
                <a:fillRect/>
              </a:stretch>
            </p:blipFill>
            <p:spPr>
              <a:xfrm>
                <a:off x="6241534" y="2981510"/>
                <a:ext cx="1918440" cy="571680"/>
              </a:xfrm>
              <a:prstGeom prst="rect">
                <a:avLst/>
              </a:prstGeom>
            </p:spPr>
          </p:pic>
        </mc:Fallback>
      </mc:AlternateContent>
    </p:spTree>
    <p:extLst>
      <p:ext uri="{BB962C8B-B14F-4D97-AF65-F5344CB8AC3E}">
        <p14:creationId xmlns:p14="http://schemas.microsoft.com/office/powerpoint/2010/main" val="782838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62C499-1939-4895-D8C8-3D8AA45C637F}"/>
              </a:ext>
            </a:extLst>
          </p:cNvPr>
          <p:cNvSpPr>
            <a:spLocks noGrp="1"/>
          </p:cNvSpPr>
          <p:nvPr>
            <p:ph type="title"/>
          </p:nvPr>
        </p:nvSpPr>
        <p:spPr>
          <a:xfrm>
            <a:off x="838200" y="365125"/>
            <a:ext cx="10515600" cy="1860400"/>
          </a:xfrm>
        </p:spPr>
        <p:txBody>
          <a:bodyPr vert="horz" lIns="91440" tIns="45720" rIns="91440" bIns="45720" rtlCol="0" anchor="ctr">
            <a:normAutofit/>
          </a:bodyPr>
          <a:lstStyle/>
          <a:p>
            <a:r>
              <a:rPr lang="en-US" sz="5200" kern="1200">
                <a:solidFill>
                  <a:schemeClr val="tx1"/>
                </a:solidFill>
                <a:latin typeface="+mj-lt"/>
                <a:ea typeface="+mj-ea"/>
                <a:cs typeface="+mj-cs"/>
              </a:rPr>
              <a:t>I morselskapet så det ut som et trafikkkryss</a:t>
            </a:r>
          </a:p>
        </p:txBody>
      </p:sp>
      <p:pic>
        <p:nvPicPr>
          <p:cNvPr id="5" name="Content Placeholder 4" descr="A close-up of a white sheet&#10;&#10;AI-generated content may be incorrect.">
            <a:extLst>
              <a:ext uri="{FF2B5EF4-FFF2-40B4-BE49-F238E27FC236}">
                <a16:creationId xmlns:a16="http://schemas.microsoft.com/office/drawing/2014/main" id="{93F1D0E7-EAF5-349B-E3C0-C63EA083D0ED}"/>
              </a:ext>
            </a:extLst>
          </p:cNvPr>
          <p:cNvPicPr>
            <a:picLocks noGrp="1" noChangeAspect="1"/>
          </p:cNvPicPr>
          <p:nvPr>
            <p:ph idx="1"/>
          </p:nvPr>
        </p:nvPicPr>
        <p:blipFill>
          <a:blip r:embed="rId2"/>
          <a:stretch>
            <a:fillRect/>
          </a:stretch>
        </p:blipFill>
        <p:spPr>
          <a:xfrm>
            <a:off x="181234" y="2225525"/>
            <a:ext cx="5828261" cy="3238364"/>
          </a:xfrm>
          <a:prstGeom prst="rect">
            <a:avLst/>
          </a:prstGeom>
        </p:spPr>
      </p:pic>
      <p:pic>
        <p:nvPicPr>
          <p:cNvPr id="7" name="Picture 6" descr="A white paper with numbers&#10;&#10;AI-generated content may be incorrect.">
            <a:extLst>
              <a:ext uri="{FF2B5EF4-FFF2-40B4-BE49-F238E27FC236}">
                <a16:creationId xmlns:a16="http://schemas.microsoft.com/office/drawing/2014/main" id="{36C2346C-6780-F641-AE41-38381A1A155C}"/>
              </a:ext>
            </a:extLst>
          </p:cNvPr>
          <p:cNvPicPr>
            <a:picLocks noChangeAspect="1"/>
          </p:cNvPicPr>
          <p:nvPr/>
        </p:nvPicPr>
        <p:blipFill>
          <a:blip r:embed="rId3"/>
          <a:stretch>
            <a:fillRect/>
          </a:stretch>
        </p:blipFill>
        <p:spPr>
          <a:xfrm>
            <a:off x="6182505" y="2384855"/>
            <a:ext cx="5828261" cy="2969754"/>
          </a:xfrm>
          <a:prstGeom prst="rect">
            <a:avLst/>
          </a:prstGeom>
        </p:spPr>
      </p:pic>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F2AAC73B-9304-EEF7-2A44-7C42FA1C8CE1}"/>
                  </a:ext>
                </a:extLst>
              </p14:cNvPr>
              <p14:cNvContentPartPr/>
              <p14:nvPr/>
            </p14:nvContentPartPr>
            <p14:xfrm>
              <a:off x="408814" y="3201110"/>
              <a:ext cx="3806280" cy="87480"/>
            </p14:xfrm>
          </p:contentPart>
        </mc:Choice>
        <mc:Fallback xmlns="">
          <p:pic>
            <p:nvPicPr>
              <p:cNvPr id="20" name="Ink 19">
                <a:extLst>
                  <a:ext uri="{FF2B5EF4-FFF2-40B4-BE49-F238E27FC236}">
                    <a16:creationId xmlns:a16="http://schemas.microsoft.com/office/drawing/2014/main" id="{F2AAC73B-9304-EEF7-2A44-7C42FA1C8CE1}"/>
                  </a:ext>
                </a:extLst>
              </p:cNvPr>
              <p:cNvPicPr/>
              <p:nvPr/>
            </p:nvPicPr>
            <p:blipFill>
              <a:blip r:embed="rId5"/>
              <a:stretch>
                <a:fillRect/>
              </a:stretch>
            </p:blipFill>
            <p:spPr>
              <a:xfrm>
                <a:off x="402694" y="3194990"/>
                <a:ext cx="381852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a:extLst>
                  <a:ext uri="{FF2B5EF4-FFF2-40B4-BE49-F238E27FC236}">
                    <a16:creationId xmlns:a16="http://schemas.microsoft.com/office/drawing/2014/main" id="{0746910D-6010-DECF-BB34-F6B9875B4A26}"/>
                  </a:ext>
                </a:extLst>
              </p14:cNvPr>
              <p14:cNvContentPartPr/>
              <p14:nvPr/>
            </p14:nvContentPartPr>
            <p14:xfrm>
              <a:off x="6077734" y="2350430"/>
              <a:ext cx="4552560" cy="1060920"/>
            </p14:xfrm>
          </p:contentPart>
        </mc:Choice>
        <mc:Fallback xmlns="">
          <p:pic>
            <p:nvPicPr>
              <p:cNvPr id="23" name="Ink 22">
                <a:extLst>
                  <a:ext uri="{FF2B5EF4-FFF2-40B4-BE49-F238E27FC236}">
                    <a16:creationId xmlns:a16="http://schemas.microsoft.com/office/drawing/2014/main" id="{0746910D-6010-DECF-BB34-F6B9875B4A26}"/>
                  </a:ext>
                </a:extLst>
              </p:cNvPr>
              <p:cNvPicPr/>
              <p:nvPr/>
            </p:nvPicPr>
            <p:blipFill>
              <a:blip r:embed="rId7"/>
              <a:stretch>
                <a:fillRect/>
              </a:stretch>
            </p:blipFill>
            <p:spPr>
              <a:xfrm>
                <a:off x="6071614" y="2344310"/>
                <a:ext cx="4564800" cy="1073160"/>
              </a:xfrm>
              <a:prstGeom prst="rect">
                <a:avLst/>
              </a:prstGeom>
            </p:spPr>
          </p:pic>
        </mc:Fallback>
      </mc:AlternateContent>
    </p:spTree>
    <p:extLst>
      <p:ext uri="{BB962C8B-B14F-4D97-AF65-F5344CB8AC3E}">
        <p14:creationId xmlns:p14="http://schemas.microsoft.com/office/powerpoint/2010/main" val="3738901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D4A474-F73F-E01D-E4A7-B375AE891BB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E92BF3-ACCA-563D-DCBC-998FDFEB5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tel 1">
            <a:extLst>
              <a:ext uri="{FF2B5EF4-FFF2-40B4-BE49-F238E27FC236}">
                <a16:creationId xmlns:a16="http://schemas.microsoft.com/office/drawing/2014/main" id="{2807B1DB-C1B0-A9D8-0569-14EF2E38EDD0}"/>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kern="1200">
                <a:solidFill>
                  <a:schemeClr val="tx1"/>
                </a:solidFill>
                <a:latin typeface="+mj-lt"/>
                <a:ea typeface="+mj-ea"/>
                <a:cs typeface="+mj-cs"/>
              </a:rPr>
              <a:t>At revisor trekker seg er et tydelig «rødt flagg»</a:t>
            </a:r>
          </a:p>
        </p:txBody>
      </p:sp>
      <p:sp>
        <p:nvSpPr>
          <p:cNvPr id="12" name="sketch line">
            <a:extLst>
              <a:ext uri="{FF2B5EF4-FFF2-40B4-BE49-F238E27FC236}">
                <a16:creationId xmlns:a16="http://schemas.microsoft.com/office/drawing/2014/main" id="{826B60FD-2F10-49F9-C29D-A8DDD397C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lassholder for innhold 4">
            <a:extLst>
              <a:ext uri="{FF2B5EF4-FFF2-40B4-BE49-F238E27FC236}">
                <a16:creationId xmlns:a16="http://schemas.microsoft.com/office/drawing/2014/main" id="{D7EB81D6-AB54-498F-6434-490DB6B49CF8}"/>
              </a:ext>
            </a:extLst>
          </p:cNvPr>
          <p:cNvPicPr>
            <a:picLocks noGrp="1" noChangeAspect="1"/>
          </p:cNvPicPr>
          <p:nvPr>
            <p:ph idx="1"/>
          </p:nvPr>
        </p:nvPicPr>
        <p:blipFill>
          <a:blip r:embed="rId2"/>
          <a:stretch>
            <a:fillRect/>
          </a:stretch>
        </p:blipFill>
        <p:spPr>
          <a:xfrm>
            <a:off x="5604347" y="640080"/>
            <a:ext cx="5314514" cy="5550408"/>
          </a:xfrm>
          <a:prstGeom prst="rect">
            <a:avLst/>
          </a:prstGeom>
        </p:spPr>
      </p:pic>
    </p:spTree>
    <p:extLst>
      <p:ext uri="{BB962C8B-B14F-4D97-AF65-F5344CB8AC3E}">
        <p14:creationId xmlns:p14="http://schemas.microsoft.com/office/powerpoint/2010/main" val="40392867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9F04634-62C9-C12B-3EC7-A28DFC6CA68F}"/>
              </a:ext>
            </a:extLst>
          </p:cNvPr>
          <p:cNvPicPr>
            <a:picLocks noChangeAspect="1"/>
          </p:cNvPicPr>
          <p:nvPr/>
        </p:nvPicPr>
        <p:blipFill>
          <a:blip r:embed="rId2"/>
          <a:srcRect/>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3">
            <a:extLst>
              <a:ext uri="{FF2B5EF4-FFF2-40B4-BE49-F238E27FC236}">
                <a16:creationId xmlns:a16="http://schemas.microsoft.com/office/drawing/2014/main" id="{627F8E1A-1C62-E023-96BF-8A5607E3BEF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b-NO" sz="5200">
                <a:solidFill>
                  <a:srgbClr val="FFFFFF"/>
                </a:solidFill>
              </a:rPr>
              <a:t>Dette med utbytte og lån</a:t>
            </a:r>
          </a:p>
        </p:txBody>
      </p:sp>
      <p:sp>
        <p:nvSpPr>
          <p:cNvPr id="5" name="Undertittel 4">
            <a:extLst>
              <a:ext uri="{FF2B5EF4-FFF2-40B4-BE49-F238E27FC236}">
                <a16:creationId xmlns:a16="http://schemas.microsoft.com/office/drawing/2014/main" id="{7F22C531-EB39-1672-1C38-EECF54860674}"/>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nb-NO">
              <a:solidFill>
                <a:srgbClr val="FFFFFF"/>
              </a:solidFill>
            </a:endParaRPr>
          </a:p>
        </p:txBody>
      </p:sp>
    </p:spTree>
    <p:extLst>
      <p:ext uri="{BB962C8B-B14F-4D97-AF65-F5344CB8AC3E}">
        <p14:creationId xmlns:p14="http://schemas.microsoft.com/office/powerpoint/2010/main" val="35689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tel 1">
            <a:extLst>
              <a:ext uri="{FF2B5EF4-FFF2-40B4-BE49-F238E27FC236}">
                <a16:creationId xmlns:a16="http://schemas.microsoft.com/office/drawing/2014/main" id="{D7BAEE46-A45A-0889-CE52-70EC448F6580}"/>
              </a:ext>
            </a:extLst>
          </p:cNvPr>
          <p:cNvSpPr>
            <a:spLocks noGrp="1"/>
          </p:cNvSpPr>
          <p:nvPr>
            <p:ph type="title"/>
          </p:nvPr>
        </p:nvSpPr>
        <p:spPr>
          <a:xfrm>
            <a:off x="838200" y="365125"/>
            <a:ext cx="5393361" cy="1325563"/>
          </a:xfrm>
        </p:spPr>
        <p:txBody>
          <a:bodyPr>
            <a:normAutofit/>
          </a:bodyPr>
          <a:lstStyle/>
          <a:p>
            <a:r>
              <a:rPr lang="nb-NO"/>
              <a:t>Regnskapsføring av utbytte</a:t>
            </a:r>
            <a:endParaRPr lang="nb-NO" dirty="0"/>
          </a:p>
        </p:txBody>
      </p:sp>
      <p:pic>
        <p:nvPicPr>
          <p:cNvPr id="6" name="Picture 5">
            <a:extLst>
              <a:ext uri="{FF2B5EF4-FFF2-40B4-BE49-F238E27FC236}">
                <a16:creationId xmlns:a16="http://schemas.microsoft.com/office/drawing/2014/main" id="{4E059D5D-5546-8C15-A06D-E083FC5BFC99}"/>
              </a:ext>
            </a:extLst>
          </p:cNvPr>
          <p:cNvPicPr>
            <a:picLocks noChangeAspect="1"/>
          </p:cNvPicPr>
          <p:nvPr/>
        </p:nvPicPr>
        <p:blipFill>
          <a:blip r:embed="rId2"/>
          <a:srcRect l="12879" r="21622"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1" name="Plassholder for innhold 2">
            <a:extLst>
              <a:ext uri="{FF2B5EF4-FFF2-40B4-BE49-F238E27FC236}">
                <a16:creationId xmlns:a16="http://schemas.microsoft.com/office/drawing/2014/main" id="{1C4EEF32-873B-88FD-F038-DECBD3E5A249}"/>
              </a:ext>
            </a:extLst>
          </p:cNvPr>
          <p:cNvGraphicFramePr>
            <a:graphicFrameLocks noGrp="1"/>
          </p:cNvGraphicFramePr>
          <p:nvPr>
            <p:ph idx="1"/>
            <p:extLst>
              <p:ext uri="{D42A27DB-BD31-4B8C-83A1-F6EECF244321}">
                <p14:modId xmlns:p14="http://schemas.microsoft.com/office/powerpoint/2010/main" val="1697426932"/>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52514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0215080-6449-3654-B4E4-7EFC5458E3DF}"/>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Eksempel </a:t>
            </a:r>
            <a:r>
              <a:rPr lang="en-US" sz="4800" kern="1200" dirty="0" err="1">
                <a:solidFill>
                  <a:srgbClr val="FFFFFF"/>
                </a:solidFill>
                <a:latin typeface="+mj-lt"/>
                <a:ea typeface="+mj-ea"/>
                <a:cs typeface="+mj-cs"/>
              </a:rPr>
              <a:t>dette</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selskapet</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deler</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ut</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utbytte</a:t>
            </a:r>
            <a:r>
              <a:rPr lang="en-US" sz="4800" kern="1200" dirty="0">
                <a:solidFill>
                  <a:srgbClr val="FFFFFF"/>
                </a:solidFill>
                <a:latin typeface="+mj-lt"/>
                <a:ea typeface="+mj-ea"/>
                <a:cs typeface="+mj-cs"/>
              </a:rPr>
              <a:t>:</a:t>
            </a:r>
          </a:p>
        </p:txBody>
      </p:sp>
      <p:pic>
        <p:nvPicPr>
          <p:cNvPr id="5" name="Plassholder for innhold 4">
            <a:extLst>
              <a:ext uri="{FF2B5EF4-FFF2-40B4-BE49-F238E27FC236}">
                <a16:creationId xmlns:a16="http://schemas.microsoft.com/office/drawing/2014/main" id="{3F90691B-1E1C-AC78-435F-0D441209C37A}"/>
              </a:ext>
            </a:extLst>
          </p:cNvPr>
          <p:cNvPicPr>
            <a:picLocks noGrp="1" noChangeAspect="1"/>
          </p:cNvPicPr>
          <p:nvPr>
            <p:ph idx="1"/>
          </p:nvPr>
        </p:nvPicPr>
        <p:blipFill>
          <a:blip r:embed="rId2"/>
          <a:stretch>
            <a:fillRect/>
          </a:stretch>
        </p:blipFill>
        <p:spPr>
          <a:xfrm>
            <a:off x="5798939" y="492573"/>
            <a:ext cx="5263311" cy="5880796"/>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Håndskrift 10">
                <a:extLst>
                  <a:ext uri="{FF2B5EF4-FFF2-40B4-BE49-F238E27FC236}">
                    <a16:creationId xmlns:a16="http://schemas.microsoft.com/office/drawing/2014/main" id="{B3A61025-2ED1-54F3-368B-6A5FE0AEB855}"/>
                  </a:ext>
                </a:extLst>
              </p14:cNvPr>
              <p14:cNvContentPartPr/>
              <p14:nvPr/>
            </p14:nvContentPartPr>
            <p14:xfrm>
              <a:off x="10179296" y="5326334"/>
              <a:ext cx="895680" cy="211680"/>
            </p14:xfrm>
          </p:contentPart>
        </mc:Choice>
        <mc:Fallback xmlns="">
          <p:pic>
            <p:nvPicPr>
              <p:cNvPr id="11" name="Håndskrift 10">
                <a:extLst>
                  <a:ext uri="{FF2B5EF4-FFF2-40B4-BE49-F238E27FC236}">
                    <a16:creationId xmlns:a16="http://schemas.microsoft.com/office/drawing/2014/main" id="{B3A61025-2ED1-54F3-368B-6A5FE0AEB855}"/>
                  </a:ext>
                </a:extLst>
              </p:cNvPr>
              <p:cNvPicPr/>
              <p:nvPr/>
            </p:nvPicPr>
            <p:blipFill>
              <a:blip r:embed="rId4"/>
              <a:stretch>
                <a:fillRect/>
              </a:stretch>
            </p:blipFill>
            <p:spPr>
              <a:xfrm>
                <a:off x="10170656" y="5317334"/>
                <a:ext cx="913320" cy="229320"/>
              </a:xfrm>
              <a:prstGeom prst="rect">
                <a:avLst/>
              </a:prstGeom>
            </p:spPr>
          </p:pic>
        </mc:Fallback>
      </mc:AlternateContent>
    </p:spTree>
    <p:extLst>
      <p:ext uri="{BB962C8B-B14F-4D97-AF65-F5344CB8AC3E}">
        <p14:creationId xmlns:p14="http://schemas.microsoft.com/office/powerpoint/2010/main" val="29597938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A52D6CC-7DBE-1F48-030E-5C4626E136FD}"/>
              </a:ext>
            </a:extLst>
          </p:cNvPr>
          <p:cNvSpPr>
            <a:spLocks noGrp="1"/>
          </p:cNvSpPr>
          <p:nvPr>
            <p:ph type="title"/>
          </p:nvPr>
        </p:nvSpPr>
        <p:spPr>
          <a:xfrm>
            <a:off x="761802" y="240241"/>
            <a:ext cx="10760054" cy="1228299"/>
          </a:xfrm>
        </p:spPr>
        <p:txBody>
          <a:bodyPr>
            <a:normAutofit/>
          </a:bodyPr>
          <a:lstStyle/>
          <a:p>
            <a:r>
              <a:rPr lang="nb-NO" sz="4000"/>
              <a:t>Men….</a:t>
            </a:r>
          </a:p>
        </p:txBody>
      </p:sp>
      <p:sp>
        <p:nvSpPr>
          <p:cNvPr id="3" name="Plassholder for innhold 2">
            <a:extLst>
              <a:ext uri="{FF2B5EF4-FFF2-40B4-BE49-F238E27FC236}">
                <a16:creationId xmlns:a16="http://schemas.microsoft.com/office/drawing/2014/main" id="{D92310FB-C427-33D7-4531-4EBF78C68100}"/>
              </a:ext>
            </a:extLst>
          </p:cNvPr>
          <p:cNvSpPr>
            <a:spLocks noGrp="1"/>
          </p:cNvSpPr>
          <p:nvPr>
            <p:ph idx="1"/>
          </p:nvPr>
        </p:nvSpPr>
        <p:spPr>
          <a:xfrm>
            <a:off x="761802" y="2321476"/>
            <a:ext cx="4864875" cy="3850724"/>
          </a:xfrm>
        </p:spPr>
        <p:txBody>
          <a:bodyPr anchor="ctr">
            <a:normAutofit/>
          </a:bodyPr>
          <a:lstStyle/>
          <a:p>
            <a:r>
              <a:rPr lang="nb-NO" sz="2000" dirty="0"/>
              <a:t>I selskapet som mottar utbytte blir det regnskap i året det blir vedtatt på generalforsamling. </a:t>
            </a:r>
          </a:p>
          <a:p>
            <a:pPr marL="0" indent="0">
              <a:buNone/>
            </a:pPr>
            <a:endParaRPr lang="nb-NO" sz="2000" dirty="0"/>
          </a:p>
          <a:p>
            <a:r>
              <a:rPr lang="nb-NO" sz="2000" dirty="0"/>
              <a:t>Dette er altså investeringsselskapets andel av 2020-utbytte (55%), som vi finner i 2021-regnskapet til dette selskapet. </a:t>
            </a:r>
          </a:p>
          <a:p>
            <a:endParaRPr lang="nb-NO" sz="2000" dirty="0"/>
          </a:p>
        </p:txBody>
      </p:sp>
      <p:pic>
        <p:nvPicPr>
          <p:cNvPr id="5" name="Bilde 4">
            <a:extLst>
              <a:ext uri="{FF2B5EF4-FFF2-40B4-BE49-F238E27FC236}">
                <a16:creationId xmlns:a16="http://schemas.microsoft.com/office/drawing/2014/main" id="{285ACEA4-26C1-C02E-0F61-D1A750FACC7F}"/>
              </a:ext>
            </a:extLst>
          </p:cNvPr>
          <p:cNvPicPr>
            <a:picLocks noChangeAspect="1"/>
          </p:cNvPicPr>
          <p:nvPr/>
        </p:nvPicPr>
        <p:blipFill>
          <a:blip r:embed="rId2"/>
          <a:stretch>
            <a:fillRect/>
          </a:stretch>
        </p:blipFill>
        <p:spPr>
          <a:xfrm>
            <a:off x="6343650" y="2516374"/>
            <a:ext cx="5178206" cy="3417615"/>
          </a:xfrm>
          <a:prstGeom prst="rect">
            <a:avLst/>
          </a:prstGeom>
        </p:spPr>
      </p:pic>
      <mc:AlternateContent xmlns:mc="http://schemas.openxmlformats.org/markup-compatibility/2006" xmlns:p14="http://schemas.microsoft.com/office/powerpoint/2010/main">
        <mc:Choice Requires="p14">
          <p:contentPart p14:bwMode="auto" r:id="rId3">
            <p14:nvContentPartPr>
              <p14:cNvPr id="13" name="Håndskrift 12">
                <a:extLst>
                  <a:ext uri="{FF2B5EF4-FFF2-40B4-BE49-F238E27FC236}">
                    <a16:creationId xmlns:a16="http://schemas.microsoft.com/office/drawing/2014/main" id="{06199E14-2BE5-31AF-DB5F-1655BBCF7DBD}"/>
                  </a:ext>
                </a:extLst>
              </p14:cNvPr>
              <p14:cNvContentPartPr/>
              <p14:nvPr/>
            </p14:nvContentPartPr>
            <p14:xfrm>
              <a:off x="9812391" y="5218993"/>
              <a:ext cx="725040" cy="185400"/>
            </p14:xfrm>
          </p:contentPart>
        </mc:Choice>
        <mc:Fallback xmlns="">
          <p:pic>
            <p:nvPicPr>
              <p:cNvPr id="13" name="Håndskrift 12">
                <a:extLst>
                  <a:ext uri="{FF2B5EF4-FFF2-40B4-BE49-F238E27FC236}">
                    <a16:creationId xmlns:a16="http://schemas.microsoft.com/office/drawing/2014/main" id="{06199E14-2BE5-31AF-DB5F-1655BBCF7DBD}"/>
                  </a:ext>
                </a:extLst>
              </p:cNvPr>
              <p:cNvPicPr/>
              <p:nvPr/>
            </p:nvPicPr>
            <p:blipFill>
              <a:blip r:embed="rId4"/>
              <a:stretch>
                <a:fillRect/>
              </a:stretch>
            </p:blipFill>
            <p:spPr>
              <a:xfrm>
                <a:off x="9803391" y="5209993"/>
                <a:ext cx="742680" cy="203040"/>
              </a:xfrm>
              <a:prstGeom prst="rect">
                <a:avLst/>
              </a:prstGeom>
            </p:spPr>
          </p:pic>
        </mc:Fallback>
      </mc:AlternateContent>
    </p:spTree>
    <p:extLst>
      <p:ext uri="{BB962C8B-B14F-4D97-AF65-F5344CB8AC3E}">
        <p14:creationId xmlns:p14="http://schemas.microsoft.com/office/powerpoint/2010/main" val="2558403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D42E07-E6B0-0A24-C7F9-F854AF705985}"/>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Ta nr 2 først</a:t>
            </a:r>
          </a:p>
        </p:txBody>
      </p:sp>
      <p:sp>
        <p:nvSpPr>
          <p:cNvPr id="3" name="Content Placeholder 2">
            <a:extLst>
              <a:ext uri="{FF2B5EF4-FFF2-40B4-BE49-F238E27FC236}">
                <a16:creationId xmlns:a16="http://schemas.microsoft.com/office/drawing/2014/main" id="{5DF2606F-1889-56E1-4A71-689B9579BD50}"/>
              </a:ext>
            </a:extLst>
          </p:cNvPr>
          <p:cNvSpPr>
            <a:spLocks noGrp="1"/>
          </p:cNvSpPr>
          <p:nvPr>
            <p:ph idx="1"/>
          </p:nvPr>
        </p:nvSpPr>
        <p:spPr>
          <a:xfrm>
            <a:off x="4810259" y="649480"/>
            <a:ext cx="6555347" cy="5546047"/>
          </a:xfrm>
        </p:spPr>
        <p:txBody>
          <a:bodyPr anchor="ctr">
            <a:normAutofit/>
          </a:bodyPr>
          <a:lstStyle/>
          <a:p>
            <a:r>
              <a:rPr lang="en-US" sz="2000"/>
              <a:t>La oss se på følgende eksempel:</a:t>
            </a:r>
            <a:br>
              <a:rPr lang="en-US" sz="2000"/>
            </a:br>
            <a:endParaRPr lang="en-US" sz="2000"/>
          </a:p>
          <a:p>
            <a:pPr lvl="1"/>
            <a:r>
              <a:rPr lang="en-US" sz="2000" b="0" i="0" u="none" strike="noStrike">
                <a:effectLst/>
                <a:latin typeface="Source Sans Pro" panose="020B0503030403020204" pitchFamily="34" charset="0"/>
              </a:rPr>
              <a:t>Du er et bemanningsbyrå som leier ut en ansatt, Ove Pedersen, til selskapet Crypto AS.  Han skal være regnskapssjef for selskapet i februar og mars (Alle tall nedenfor er oppgitt i 1000 kroner). </a:t>
            </a:r>
            <a:br>
              <a:rPr lang="en-US" sz="2000" b="0" i="0" u="none" strike="noStrike">
                <a:effectLst/>
                <a:latin typeface="Source Sans Pro" panose="020B0503030403020204" pitchFamily="34" charset="0"/>
              </a:rPr>
            </a:br>
            <a:endParaRPr lang="en-US" sz="2000" b="0" i="0" u="none" strike="noStrike">
              <a:effectLst/>
              <a:latin typeface="Source Sans Pro" panose="020B0503030403020204" pitchFamily="34" charset="0"/>
            </a:endParaRPr>
          </a:p>
          <a:p>
            <a:pPr lvl="1"/>
            <a:r>
              <a:rPr lang="en-US" sz="2000" b="0" i="0" u="none" strike="noStrike">
                <a:effectLst/>
                <a:latin typeface="Source Sans Pro" panose="020B0503030403020204" pitchFamily="34" charset="0"/>
              </a:rPr>
              <a:t>Bemanningsbyrået skal få betalt kr 400 av Crypto AS i januar som forskudd for Ove Pedersens arbeid i februar og mars.</a:t>
            </a:r>
            <a:br>
              <a:rPr lang="en-US" sz="2000" b="0" i="0" u="none" strike="noStrike">
                <a:effectLst/>
                <a:latin typeface="Source Sans Pro" panose="020B0503030403020204" pitchFamily="34" charset="0"/>
              </a:rPr>
            </a:br>
            <a:endParaRPr lang="en-US" sz="2000" b="0" i="0" u="none" strike="noStrike">
              <a:effectLst/>
              <a:latin typeface="Source Sans Pro" panose="020B0503030403020204" pitchFamily="34" charset="0"/>
            </a:endParaRPr>
          </a:p>
          <a:p>
            <a:pPr lvl="1"/>
            <a:r>
              <a:rPr lang="en-US" sz="2000" b="0" i="0" u="none" strike="noStrike">
                <a:effectLst/>
                <a:latin typeface="Source Sans Pro" panose="020B0503030403020204" pitchFamily="34" charset="0"/>
              </a:rPr>
              <a:t>Crypto AS skal også betale bemanningsbyrået kr 100 i måneden i februar og mars. Ove Pedersen får utbetalt kr 120 i måneden av bemanningsbyrået.</a:t>
            </a:r>
          </a:p>
          <a:p>
            <a:pPr marL="0" indent="0">
              <a:buNone/>
            </a:pPr>
            <a:br>
              <a:rPr lang="en-US" sz="2000"/>
            </a:br>
            <a:br>
              <a:rPr lang="en-US" sz="2000"/>
            </a:br>
            <a:br>
              <a:rPr lang="en-US" sz="2000"/>
            </a:br>
            <a:endParaRPr lang="en-US" sz="2000"/>
          </a:p>
        </p:txBody>
      </p:sp>
    </p:spTree>
    <p:extLst>
      <p:ext uri="{BB962C8B-B14F-4D97-AF65-F5344CB8AC3E}">
        <p14:creationId xmlns:p14="http://schemas.microsoft.com/office/powerpoint/2010/main" val="316110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93D55DF-3ACD-655C-DE2C-7B499BACFB8B}"/>
              </a:ext>
            </a:extLst>
          </p:cNvPr>
          <p:cNvSpPr>
            <a:spLocks noGrp="1"/>
          </p:cNvSpPr>
          <p:nvPr>
            <p:ph type="title"/>
          </p:nvPr>
        </p:nvSpPr>
        <p:spPr>
          <a:xfrm>
            <a:off x="841248" y="256032"/>
            <a:ext cx="10506456" cy="1014984"/>
          </a:xfrm>
        </p:spPr>
        <p:txBody>
          <a:bodyPr anchor="b">
            <a:normAutofit/>
          </a:bodyPr>
          <a:lstStyle/>
          <a:p>
            <a:r>
              <a:rPr lang="nb-NO" dirty="0"/>
              <a:t>Hva med aksjonærlån?		</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Plassholder for innhold 2">
            <a:extLst>
              <a:ext uri="{FF2B5EF4-FFF2-40B4-BE49-F238E27FC236}">
                <a16:creationId xmlns:a16="http://schemas.microsoft.com/office/drawing/2014/main" id="{13D290B6-8AAF-CAFF-44A3-B225C1F39310}"/>
              </a:ext>
            </a:extLst>
          </p:cNvPr>
          <p:cNvGraphicFramePr>
            <a:graphicFrameLocks noGrp="1"/>
          </p:cNvGraphicFramePr>
          <p:nvPr>
            <p:ph idx="1"/>
            <p:extLst>
              <p:ext uri="{D42A27DB-BD31-4B8C-83A1-F6EECF244321}">
                <p14:modId xmlns:p14="http://schemas.microsoft.com/office/powerpoint/2010/main" val="2391825639"/>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7519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07BBB86-CE3C-C344-AB99-93A248E597C5}"/>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Eks: Hanakam &amp; Nielsen sakene</a:t>
            </a:r>
          </a:p>
        </p:txBody>
      </p:sp>
      <p:pic>
        <p:nvPicPr>
          <p:cNvPr id="5" name="Plassholder for innhold 4">
            <a:extLst>
              <a:ext uri="{FF2B5EF4-FFF2-40B4-BE49-F238E27FC236}">
                <a16:creationId xmlns:a16="http://schemas.microsoft.com/office/drawing/2014/main" id="{A6A43256-482A-D6A7-0F32-048FA69D1EF4}"/>
              </a:ext>
            </a:extLst>
          </p:cNvPr>
          <p:cNvPicPr>
            <a:picLocks noGrp="1" noChangeAspect="1"/>
          </p:cNvPicPr>
          <p:nvPr>
            <p:ph idx="1"/>
          </p:nvPr>
        </p:nvPicPr>
        <p:blipFill>
          <a:blip r:embed="rId2"/>
          <a:stretch>
            <a:fillRect/>
          </a:stretch>
        </p:blipFill>
        <p:spPr>
          <a:xfrm>
            <a:off x="432225" y="2790590"/>
            <a:ext cx="11327549" cy="2803566"/>
          </a:xfrm>
          <a:prstGeom prst="rect">
            <a:avLst/>
          </a:prstGeom>
        </p:spPr>
      </p:pic>
    </p:spTree>
    <p:extLst>
      <p:ext uri="{BB962C8B-B14F-4D97-AF65-F5344CB8AC3E}">
        <p14:creationId xmlns:p14="http://schemas.microsoft.com/office/powerpoint/2010/main" val="36990711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Kalkulator på en notat blokk">
            <a:extLst>
              <a:ext uri="{FF2B5EF4-FFF2-40B4-BE49-F238E27FC236}">
                <a16:creationId xmlns:a16="http://schemas.microsoft.com/office/drawing/2014/main" id="{E5271D3F-F432-ACF8-3D41-F89FC9F01D40}"/>
              </a:ext>
            </a:extLst>
          </p:cNvPr>
          <p:cNvPicPr>
            <a:picLocks noChangeAspect="1"/>
          </p:cNvPicPr>
          <p:nvPr/>
        </p:nvPicPr>
        <p:blipFill>
          <a:blip r:embed="rId2"/>
          <a:srcRect t="15730"/>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3">
            <a:extLst>
              <a:ext uri="{FF2B5EF4-FFF2-40B4-BE49-F238E27FC236}">
                <a16:creationId xmlns:a16="http://schemas.microsoft.com/office/drawing/2014/main" id="{635930CB-4FF9-0E9B-71E6-004C1111A9BF}"/>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Dette med revisor…</a:t>
            </a:r>
          </a:p>
        </p:txBody>
      </p:sp>
      <p:sp>
        <p:nvSpPr>
          <p:cNvPr id="5" name="Plassholder for tekst 4">
            <a:extLst>
              <a:ext uri="{FF2B5EF4-FFF2-40B4-BE49-F238E27FC236}">
                <a16:creationId xmlns:a16="http://schemas.microsoft.com/office/drawing/2014/main" id="{CF8ADBD4-292F-54D4-1257-7C160FC14E1F}"/>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17099078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1"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tel 3">
            <a:extLst>
              <a:ext uri="{FF2B5EF4-FFF2-40B4-BE49-F238E27FC236}">
                <a16:creationId xmlns:a16="http://schemas.microsoft.com/office/drawing/2014/main" id="{1864086C-E59E-EF78-0C7F-1CC4B54D4A2B}"/>
              </a:ext>
            </a:extLst>
          </p:cNvPr>
          <p:cNvSpPr>
            <a:spLocks noGrp="1"/>
          </p:cNvSpPr>
          <p:nvPr>
            <p:ph type="title"/>
          </p:nvPr>
        </p:nvSpPr>
        <p:spPr>
          <a:xfrm>
            <a:off x="1043631" y="809898"/>
            <a:ext cx="9942716" cy="1554480"/>
          </a:xfrm>
        </p:spPr>
        <p:txBody>
          <a:bodyPr anchor="ctr">
            <a:normAutofit/>
          </a:bodyPr>
          <a:lstStyle/>
          <a:p>
            <a:r>
              <a:rPr lang="nb-NO" sz="4800"/>
              <a:t>Revisor skal være en «gatekeeper»</a:t>
            </a:r>
          </a:p>
        </p:txBody>
      </p:sp>
      <p:sp>
        <p:nvSpPr>
          <p:cNvPr id="5" name="Plassholder for innhold 4">
            <a:extLst>
              <a:ext uri="{FF2B5EF4-FFF2-40B4-BE49-F238E27FC236}">
                <a16:creationId xmlns:a16="http://schemas.microsoft.com/office/drawing/2014/main" id="{4BCC9C96-268E-A51C-9FF4-50BBAA0B9FC0}"/>
              </a:ext>
            </a:extLst>
          </p:cNvPr>
          <p:cNvSpPr>
            <a:spLocks noGrp="1"/>
          </p:cNvSpPr>
          <p:nvPr>
            <p:ph idx="1"/>
          </p:nvPr>
        </p:nvSpPr>
        <p:spPr>
          <a:xfrm>
            <a:off x="1045028" y="3017522"/>
            <a:ext cx="9941319" cy="3124658"/>
          </a:xfrm>
        </p:spPr>
        <p:txBody>
          <a:bodyPr anchor="ctr">
            <a:normAutofit lnSpcReduction="10000"/>
          </a:bodyPr>
          <a:lstStyle/>
          <a:p>
            <a:r>
              <a:rPr lang="nb-NO" sz="1500" dirty="0"/>
              <a:t>Noen selskaper må ha revisor. Alle aksjeselskaper der det for siste års regnskap der:</a:t>
            </a:r>
          </a:p>
          <a:p>
            <a:pPr lvl="1"/>
            <a:r>
              <a:rPr lang="nb-NO" sz="1500" dirty="0"/>
              <a:t>Driftsinntektene fra den samlede virksomheten må være mindre enn 7 millioner kroner.</a:t>
            </a:r>
          </a:p>
          <a:p>
            <a:pPr lvl="1"/>
            <a:r>
              <a:rPr lang="nb-NO" sz="1500" dirty="0"/>
              <a:t>Selskapets balansesum må være mindre enn 27 millioner kroner.</a:t>
            </a:r>
          </a:p>
          <a:p>
            <a:pPr lvl="1"/>
            <a:r>
              <a:rPr lang="nb-NO" sz="1500" dirty="0"/>
              <a:t>Gjennomsnittlig antall ansatte ikke overstiger 10 årsverk. </a:t>
            </a:r>
          </a:p>
          <a:p>
            <a:pPr marL="0" indent="0">
              <a:buNone/>
            </a:pPr>
            <a:endParaRPr lang="nb-NO" sz="1500" dirty="0"/>
          </a:p>
          <a:p>
            <a:r>
              <a:rPr lang="nb-NO" sz="1500" dirty="0"/>
              <a:t>Hvis revisor har mistanke om at han blir motarbeidet, eller bistår indirekte i økonomisk kriminalitet, skal han trekke seg.</a:t>
            </a:r>
          </a:p>
          <a:p>
            <a:endParaRPr lang="nb-NO" sz="1500" dirty="0"/>
          </a:p>
          <a:p>
            <a:r>
              <a:rPr lang="nb-NO" sz="1500" dirty="0"/>
              <a:t>Ny revisor må spørre tidligere revisor om hvorfor han trakk seg. Og kan da ikke automatisk godta oppdraget.</a:t>
            </a:r>
          </a:p>
          <a:p>
            <a:endParaRPr lang="nb-NO" sz="1500" dirty="0"/>
          </a:p>
          <a:p>
            <a:r>
              <a:rPr lang="nb-NO" sz="1500" dirty="0"/>
              <a:t>Hvis et selskap som må ha revisor ikke finner noen villige blir det tvangsoppløst!</a:t>
            </a:r>
          </a:p>
        </p:txBody>
      </p:sp>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812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19D7BD6-6AE9-DAD6-A463-462F2E057EEB}"/>
              </a:ext>
            </a:extLst>
          </p:cNvPr>
          <p:cNvSpPr>
            <a:spLocks noGrp="1"/>
          </p:cNvSpPr>
          <p:nvPr>
            <p:ph type="title"/>
          </p:nvPr>
        </p:nvSpPr>
        <p:spPr>
          <a:xfrm>
            <a:off x="1043631" y="809898"/>
            <a:ext cx="9942716" cy="1554480"/>
          </a:xfrm>
        </p:spPr>
        <p:txBody>
          <a:bodyPr anchor="ctr">
            <a:normAutofit/>
          </a:bodyPr>
          <a:lstStyle/>
          <a:p>
            <a:r>
              <a:rPr lang="nb-NO" sz="4800"/>
              <a:t>Revisors oppgaver</a:t>
            </a:r>
          </a:p>
        </p:txBody>
      </p:sp>
      <p:sp>
        <p:nvSpPr>
          <p:cNvPr id="3" name="Plassholder for innhold 2">
            <a:extLst>
              <a:ext uri="{FF2B5EF4-FFF2-40B4-BE49-F238E27FC236}">
                <a16:creationId xmlns:a16="http://schemas.microsoft.com/office/drawing/2014/main" id="{1F23BA17-9D97-69AF-95DB-A99CB971A51E}"/>
              </a:ext>
            </a:extLst>
          </p:cNvPr>
          <p:cNvSpPr>
            <a:spLocks noGrp="1"/>
          </p:cNvSpPr>
          <p:nvPr>
            <p:ph idx="1"/>
          </p:nvPr>
        </p:nvSpPr>
        <p:spPr>
          <a:xfrm>
            <a:off x="1045028" y="3017522"/>
            <a:ext cx="9941319" cy="3124658"/>
          </a:xfrm>
        </p:spPr>
        <p:txBody>
          <a:bodyPr anchor="ctr">
            <a:normAutofit/>
          </a:bodyPr>
          <a:lstStyle/>
          <a:p>
            <a:r>
              <a:rPr lang="nb-NO" sz="1500"/>
              <a:t>Kontrollere at regnskapet ikke inneholder «vesentlige feil».</a:t>
            </a:r>
          </a:p>
          <a:p>
            <a:pPr lvl="1"/>
            <a:r>
              <a:rPr lang="nb-NO" sz="1500"/>
              <a:t>Vesentlig betyr er her en fastsatt grense. Typisk 5% av resultatet det året f.skatt eller lignende. </a:t>
            </a:r>
          </a:p>
          <a:p>
            <a:pPr lvl="1"/>
            <a:r>
              <a:rPr lang="nb-NO" sz="1500"/>
              <a:t>Altså har revisor ikke et ansvar for å finne alle feil!</a:t>
            </a:r>
          </a:p>
          <a:p>
            <a:pPr lvl="1"/>
            <a:endParaRPr lang="nb-NO" sz="1500"/>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1500" b="0" i="0" u="none" strike="noStrike" kern="1200" cap="none" spc="0" normalizeH="0" baseline="0" noProof="0">
                <a:ln>
                  <a:noFill/>
                </a:ln>
                <a:effectLst/>
                <a:uLnTx/>
                <a:uFillTx/>
                <a:latin typeface="Aptos" panose="02110004020202020204"/>
                <a:ea typeface="+mn-ea"/>
                <a:cs typeface="+mn-cs"/>
              </a:rPr>
              <a:t>Signere på selskapets næringsoppgave til skattemyndighetene.</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lang="nb-NO" sz="1500">
              <a:latin typeface="Aptos" panose="02110004020202020204"/>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1500" b="0" i="0" u="none" strike="noStrike" kern="1200" cap="none" spc="0" normalizeH="0" baseline="0" noProof="0">
                <a:ln>
                  <a:noFill/>
                </a:ln>
                <a:effectLst/>
                <a:uLnTx/>
                <a:uFillTx/>
                <a:latin typeface="Aptos" panose="02110004020202020204"/>
                <a:ea typeface="+mn-ea"/>
                <a:cs typeface="+mn-cs"/>
              </a:rPr>
              <a:t>Føre kontroll med at selskapet følger bokføringsloven. </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lang="nb-NO" sz="1500">
              <a:latin typeface="Aptos" panose="02110004020202020204"/>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1500" b="0" i="0" u="none" strike="noStrike" kern="1200" cap="none" spc="0" normalizeH="0" baseline="0" noProof="0">
                <a:ln>
                  <a:noFill/>
                </a:ln>
                <a:effectLst/>
                <a:uLnTx/>
                <a:uFillTx/>
                <a:latin typeface="Aptos" panose="02110004020202020204"/>
                <a:ea typeface="+mn-ea"/>
                <a:cs typeface="+mn-cs"/>
              </a:rPr>
              <a:t>Og relativt nytt: Melde fra til økokrim ved begrunnet mistanke om økonomiske lovbrudd, som hvitvasking. </a:t>
            </a:r>
          </a:p>
          <a:p>
            <a:pPr lvl="1"/>
            <a:endParaRPr lang="nb-NO" sz="150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9426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F7934F8-3DB7-47C2-8981-E371AD3001D1}"/>
              </a:ext>
            </a:extLst>
          </p:cNvPr>
          <p:cNvSpPr>
            <a:spLocks noGrp="1"/>
          </p:cNvSpPr>
          <p:nvPr>
            <p:ph type="title"/>
          </p:nvPr>
        </p:nvSpPr>
        <p:spPr>
          <a:xfrm>
            <a:off x="1043631" y="809898"/>
            <a:ext cx="9942716" cy="1554480"/>
          </a:xfrm>
        </p:spPr>
        <p:txBody>
          <a:bodyPr anchor="ctr">
            <a:normAutofit/>
          </a:bodyPr>
          <a:lstStyle/>
          <a:p>
            <a:r>
              <a:rPr lang="nb-NO" sz="4800"/>
              <a:t>Hvordan jobber revisor?</a:t>
            </a:r>
          </a:p>
        </p:txBody>
      </p:sp>
      <p:sp>
        <p:nvSpPr>
          <p:cNvPr id="3" name="Plassholder for innhold 2">
            <a:extLst>
              <a:ext uri="{FF2B5EF4-FFF2-40B4-BE49-F238E27FC236}">
                <a16:creationId xmlns:a16="http://schemas.microsoft.com/office/drawing/2014/main" id="{11014C09-D3B3-4E17-E049-067069606BF1}"/>
              </a:ext>
            </a:extLst>
          </p:cNvPr>
          <p:cNvSpPr>
            <a:spLocks noGrp="1"/>
          </p:cNvSpPr>
          <p:nvPr>
            <p:ph idx="1"/>
          </p:nvPr>
        </p:nvSpPr>
        <p:spPr>
          <a:xfrm>
            <a:off x="1045028" y="3017522"/>
            <a:ext cx="9941319" cy="3124658"/>
          </a:xfrm>
        </p:spPr>
        <p:txBody>
          <a:bodyPr anchor="ctr">
            <a:normAutofit fontScale="92500" lnSpcReduction="10000"/>
          </a:bodyPr>
          <a:lstStyle/>
          <a:p>
            <a:r>
              <a:rPr lang="nb-NO" sz="2200" dirty="0"/>
              <a:t>Revisor kontrollerer ikke alle transaksjoner (husk dette med vesentlighet):</a:t>
            </a:r>
          </a:p>
          <a:p>
            <a:pPr lvl="1"/>
            <a:r>
              <a:rPr lang="nb-NO" sz="2200" dirty="0"/>
              <a:t>Revisor må ha «betryggende sikkerhet» for at det ikke foreligger vesentlige feil.</a:t>
            </a:r>
          </a:p>
          <a:p>
            <a:pPr lvl="1"/>
            <a:r>
              <a:rPr lang="nb-NO" sz="2200" dirty="0"/>
              <a:t>Dvs. revisor kontrollerer et utvalg av transaksjoner der det er mange små, og typisk de største der det er stor forskjell på kronene det er snakk om. </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kumimoji="0" lang="nb-NO" sz="2200" b="0" i="0" u="none" strike="noStrike" kern="1200" cap="none" spc="0" normalizeH="0" baseline="0" noProof="0" dirty="0">
              <a:ln>
                <a:noFill/>
              </a:ln>
              <a:effectLst/>
              <a:uLnTx/>
              <a:uFillTx/>
              <a:latin typeface="Aptos" panose="02110004020202020204"/>
              <a:ea typeface="+mn-ea"/>
              <a:cs typeface="+mn-cs"/>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2200" b="0" i="0" u="none" strike="noStrike" kern="1200" cap="none" spc="0" normalizeH="0" baseline="0" noProof="0" dirty="0">
                <a:ln>
                  <a:noFill/>
                </a:ln>
                <a:effectLst/>
                <a:uLnTx/>
                <a:uFillTx/>
                <a:latin typeface="Aptos" panose="02110004020202020204"/>
                <a:ea typeface="+mn-ea"/>
                <a:cs typeface="+mn-cs"/>
              </a:rPr>
              <a:t>Der revisor finner feil med selskapets egne kontroller må han utføre mer arbeid.</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lang="nb-NO" sz="2200" dirty="0">
              <a:latin typeface="Aptos" panose="02110004020202020204"/>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nb-NO" sz="2200" b="0" i="0" u="none" strike="noStrike" kern="1200" cap="none" spc="0" normalizeH="0" baseline="0" noProof="0" dirty="0">
                <a:ln>
                  <a:noFill/>
                </a:ln>
                <a:effectLst/>
                <a:uLnTx/>
                <a:uFillTx/>
                <a:latin typeface="Aptos" panose="02110004020202020204"/>
                <a:ea typeface="+mn-ea"/>
                <a:cs typeface="+mn-cs"/>
              </a:rPr>
              <a:t>Men hvis si underslaget er under hva som er regnet som vesentlig kan revisor da kanskje ikke ha ansvar for å oppdage det.</a:t>
            </a:r>
          </a:p>
          <a:p>
            <a:pPr lvl="1"/>
            <a:endParaRPr lang="nb-NO" sz="22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3736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294AFB6-5D06-159F-EB54-887360E79299}"/>
              </a:ext>
            </a:extLst>
          </p:cNvPr>
          <p:cNvSpPr>
            <a:spLocks noGrp="1"/>
          </p:cNvSpPr>
          <p:nvPr>
            <p:ph type="title"/>
          </p:nvPr>
        </p:nvSpPr>
        <p:spPr>
          <a:xfrm>
            <a:off x="630936" y="640080"/>
            <a:ext cx="4818888" cy="1481328"/>
          </a:xfrm>
        </p:spPr>
        <p:txBody>
          <a:bodyPr anchor="b">
            <a:normAutofit/>
          </a:bodyPr>
          <a:lstStyle/>
          <a:p>
            <a:r>
              <a:rPr lang="nb-NO" sz="5000"/>
              <a:t>Revisors ulike konklusjoner</a:t>
            </a:r>
          </a:p>
        </p:txBody>
      </p:sp>
      <p:sp>
        <p:nvSpPr>
          <p:cNvPr id="103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E92391D-D28F-663D-6F3C-1DC7B496E8A4}"/>
              </a:ext>
            </a:extLst>
          </p:cNvPr>
          <p:cNvSpPr>
            <a:spLocks noGrp="1"/>
          </p:cNvSpPr>
          <p:nvPr>
            <p:ph idx="1"/>
          </p:nvPr>
        </p:nvSpPr>
        <p:spPr>
          <a:xfrm>
            <a:off x="630936" y="2660904"/>
            <a:ext cx="4818888" cy="3547872"/>
          </a:xfrm>
        </p:spPr>
        <p:txBody>
          <a:bodyPr anchor="t">
            <a:normAutofit/>
          </a:bodyPr>
          <a:lstStyle/>
          <a:p>
            <a:r>
              <a:rPr lang="nb-NO" sz="2200"/>
              <a:t>Les revisjonsberetningen nøye. Hvis revisor avviker fra beretningen (med forbehold, negativ beretning eller ikke kan uttale seg) er dette tydeligere røde flagg. </a:t>
            </a:r>
          </a:p>
          <a:p>
            <a:r>
              <a:rPr lang="nb-NO" sz="2200"/>
              <a:t>Revisor kan også vise til vesentlig informasjon i regnskapet som du bør se nærmere på. </a:t>
            </a:r>
          </a:p>
        </p:txBody>
      </p:sp>
      <p:pic>
        <p:nvPicPr>
          <p:cNvPr id="1026" name="Picture 2" descr="What Is Auditor'S Opinion? – Auditor'S Opinion Financial Definition |  FinanceNonstop">
            <a:extLst>
              <a:ext uri="{FF2B5EF4-FFF2-40B4-BE49-F238E27FC236}">
                <a16:creationId xmlns:a16="http://schemas.microsoft.com/office/drawing/2014/main" id="{ED45BF99-179F-6025-2B67-E902CC64582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463772"/>
            <a:ext cx="5458968" cy="3930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8420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98B3EDB-BEE8-FB95-D39C-30171C95BA0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Masse eksempler der revisor har sovet i timen…</a:t>
            </a:r>
          </a:p>
        </p:txBody>
      </p:sp>
      <p:pic>
        <p:nvPicPr>
          <p:cNvPr id="3074" name="Picture 2" descr="A Total Disaster – But the Wirecard Scandal Should Surprise Nobody">
            <a:extLst>
              <a:ext uri="{FF2B5EF4-FFF2-40B4-BE49-F238E27FC236}">
                <a16:creationId xmlns:a16="http://schemas.microsoft.com/office/drawing/2014/main" id="{35ED3D49-A7FE-CAF2-8126-8206E9C1E1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77316" y="732507"/>
            <a:ext cx="6780700" cy="539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526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7B8382-F579-EFFC-A4A0-ADE6CA42862F}"/>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Kontantstrømmene</a:t>
            </a:r>
          </a:p>
        </p:txBody>
      </p:sp>
      <p:pic>
        <p:nvPicPr>
          <p:cNvPr id="5" name="Content Placeholder 4" descr="A white grid with black text&#10;&#10;AI-generated content may be incorrect.">
            <a:extLst>
              <a:ext uri="{FF2B5EF4-FFF2-40B4-BE49-F238E27FC236}">
                <a16:creationId xmlns:a16="http://schemas.microsoft.com/office/drawing/2014/main" id="{471B2A4F-400F-6DA5-F26D-89B607EA7A69}"/>
              </a:ext>
            </a:extLst>
          </p:cNvPr>
          <p:cNvPicPr>
            <a:picLocks noGrp="1" noChangeAspect="1"/>
          </p:cNvPicPr>
          <p:nvPr>
            <p:ph idx="1"/>
          </p:nvPr>
        </p:nvPicPr>
        <p:blipFill>
          <a:blip r:embed="rId2"/>
          <a:stretch>
            <a:fillRect/>
          </a:stretch>
        </p:blipFill>
        <p:spPr>
          <a:xfrm>
            <a:off x="432225" y="2875546"/>
            <a:ext cx="11327549" cy="2633653"/>
          </a:xfrm>
          <a:prstGeom prst="rect">
            <a:avLst/>
          </a:prstGeom>
        </p:spPr>
      </p:pic>
    </p:spTree>
    <p:extLst>
      <p:ext uri="{BB962C8B-B14F-4D97-AF65-F5344CB8AC3E}">
        <p14:creationId xmlns:p14="http://schemas.microsoft.com/office/powerpoint/2010/main" val="4188395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3F3802-090E-DF60-9F5D-BE2460FCE91B}"/>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Slik blir det i regnskapet</a:t>
            </a:r>
          </a:p>
        </p:txBody>
      </p:sp>
      <p:pic>
        <p:nvPicPr>
          <p:cNvPr id="5" name="Content Placeholder 4" descr="A grid with black text&#10;&#10;AI-generated content may be incorrect.">
            <a:extLst>
              <a:ext uri="{FF2B5EF4-FFF2-40B4-BE49-F238E27FC236}">
                <a16:creationId xmlns:a16="http://schemas.microsoft.com/office/drawing/2014/main" id="{F03BB4C0-D847-FC9E-3FF3-238F34D6127D}"/>
              </a:ext>
            </a:extLst>
          </p:cNvPr>
          <p:cNvPicPr>
            <a:picLocks noGrp="1" noChangeAspect="1"/>
          </p:cNvPicPr>
          <p:nvPr>
            <p:ph idx="1"/>
          </p:nvPr>
        </p:nvPicPr>
        <p:blipFill>
          <a:blip r:embed="rId2"/>
          <a:stretch>
            <a:fillRect/>
          </a:stretch>
        </p:blipFill>
        <p:spPr>
          <a:xfrm>
            <a:off x="432225" y="2946342"/>
            <a:ext cx="11327549" cy="2492061"/>
          </a:xfrm>
          <a:prstGeom prst="rect">
            <a:avLst/>
          </a:prstGeom>
        </p:spPr>
      </p:pic>
    </p:spTree>
    <p:extLst>
      <p:ext uri="{BB962C8B-B14F-4D97-AF65-F5344CB8AC3E}">
        <p14:creationId xmlns:p14="http://schemas.microsoft.com/office/powerpoint/2010/main" val="2564038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0685C-5392-011B-6681-08E3C4C41BC7}"/>
              </a:ext>
            </a:extLst>
          </p:cNvPr>
          <p:cNvSpPr>
            <a:spLocks noGrp="1"/>
          </p:cNvSpPr>
          <p:nvPr>
            <p:ph type="title"/>
          </p:nvPr>
        </p:nvSpPr>
        <p:spPr>
          <a:xfrm>
            <a:off x="1043631" y="809898"/>
            <a:ext cx="9942716" cy="1554480"/>
          </a:xfrm>
        </p:spPr>
        <p:txBody>
          <a:bodyPr anchor="ctr">
            <a:normAutofit/>
          </a:bodyPr>
          <a:lstStyle/>
          <a:p>
            <a:r>
              <a:rPr lang="en-US" sz="4800" dirty="0" err="1"/>
              <a:t>Resultat</a:t>
            </a:r>
            <a:r>
              <a:rPr lang="en-US" sz="4800" dirty="0"/>
              <a:t> = </a:t>
            </a:r>
            <a:r>
              <a:rPr lang="en-US" sz="4800" dirty="0" err="1"/>
              <a:t>kontantstrøm</a:t>
            </a:r>
            <a:r>
              <a:rPr lang="en-US" sz="4800" dirty="0"/>
              <a:t> + </a:t>
            </a:r>
            <a:r>
              <a:rPr lang="en-US" sz="4800" dirty="0" err="1"/>
              <a:t>periodiseringer</a:t>
            </a:r>
            <a:endParaRPr lang="en-US" sz="4800" dirty="0"/>
          </a:p>
        </p:txBody>
      </p:sp>
      <p:sp>
        <p:nvSpPr>
          <p:cNvPr id="3" name="Content Placeholder 2">
            <a:extLst>
              <a:ext uri="{FF2B5EF4-FFF2-40B4-BE49-F238E27FC236}">
                <a16:creationId xmlns:a16="http://schemas.microsoft.com/office/drawing/2014/main" id="{07F919E9-6BD9-44DC-AF4E-A73AADB547D7}"/>
              </a:ext>
            </a:extLst>
          </p:cNvPr>
          <p:cNvSpPr>
            <a:spLocks noGrp="1"/>
          </p:cNvSpPr>
          <p:nvPr>
            <p:ph idx="1"/>
          </p:nvPr>
        </p:nvSpPr>
        <p:spPr>
          <a:xfrm>
            <a:off x="1045028" y="3017522"/>
            <a:ext cx="9941319" cy="3124658"/>
          </a:xfrm>
        </p:spPr>
        <p:txBody>
          <a:bodyPr anchor="ctr">
            <a:normAutofit fontScale="85000" lnSpcReduction="20000"/>
          </a:bodyPr>
          <a:lstStyle/>
          <a:p>
            <a:r>
              <a:rPr lang="en-US" sz="2200" dirty="0" err="1"/>
              <a:t>Tilordning</a:t>
            </a:r>
            <a:r>
              <a:rPr lang="en-US" sz="2200" dirty="0"/>
              <a:t> av </a:t>
            </a:r>
            <a:r>
              <a:rPr lang="en-US" sz="2200" dirty="0" err="1"/>
              <a:t>inntekter</a:t>
            </a:r>
            <a:r>
              <a:rPr lang="en-US" sz="2200" dirty="0"/>
              <a:t> </a:t>
            </a:r>
            <a:r>
              <a:rPr lang="en-US" sz="2200" dirty="0" err="1"/>
              <a:t>og</a:t>
            </a:r>
            <a:r>
              <a:rPr lang="en-US" sz="2200" dirty="0"/>
              <a:t> </a:t>
            </a:r>
            <a:r>
              <a:rPr lang="en-US" sz="2200" dirty="0" err="1"/>
              <a:t>kostnader</a:t>
            </a:r>
            <a:r>
              <a:rPr lang="en-US" sz="2200" dirty="0"/>
              <a:t> </a:t>
            </a:r>
            <a:r>
              <a:rPr lang="en-US" sz="2200" dirty="0" err="1"/>
              <a:t>slik</a:t>
            </a:r>
            <a:r>
              <a:rPr lang="en-US" sz="2200" dirty="0"/>
              <a:t> at </a:t>
            </a:r>
            <a:r>
              <a:rPr lang="en-US" sz="2200" dirty="0" err="1"/>
              <a:t>inntekter</a:t>
            </a:r>
            <a:r>
              <a:rPr lang="en-US" sz="2200" dirty="0"/>
              <a:t> </a:t>
            </a:r>
            <a:r>
              <a:rPr lang="en-US" sz="2200" dirty="0" err="1"/>
              <a:t>og</a:t>
            </a:r>
            <a:r>
              <a:rPr lang="en-US" sz="2200" dirty="0"/>
              <a:t> </a:t>
            </a:r>
            <a:r>
              <a:rPr lang="en-US" sz="2200" dirty="0" err="1"/>
              <a:t>kostnader</a:t>
            </a:r>
            <a:r>
              <a:rPr lang="en-US" sz="2200" dirty="0"/>
              <a:t> </a:t>
            </a:r>
            <a:r>
              <a:rPr lang="en-US" sz="2200" dirty="0" err="1"/>
              <a:t>som</a:t>
            </a:r>
            <a:r>
              <a:rPr lang="en-US" sz="2200" dirty="0"/>
              <a:t> </a:t>
            </a:r>
            <a:r>
              <a:rPr lang="en-US" sz="2200" dirty="0" err="1"/>
              <a:t>hører</a:t>
            </a:r>
            <a:r>
              <a:rPr lang="en-US" sz="2200" dirty="0"/>
              <a:t> </a:t>
            </a:r>
            <a:r>
              <a:rPr lang="en-US" sz="2200" dirty="0" err="1"/>
              <a:t>til</a:t>
            </a:r>
            <a:r>
              <a:rPr lang="en-US" sz="2200" dirty="0"/>
              <a:t> </a:t>
            </a:r>
            <a:r>
              <a:rPr lang="en-US" sz="2200" dirty="0" err="1"/>
              <a:t>rett</a:t>
            </a:r>
            <a:r>
              <a:rPr lang="en-US" sz="2200" dirty="0"/>
              <a:t> </a:t>
            </a:r>
            <a:r>
              <a:rPr lang="en-US" sz="2200" dirty="0" err="1"/>
              <a:t>periode</a:t>
            </a:r>
            <a:r>
              <a:rPr lang="en-US" sz="2200" dirty="0"/>
              <a:t>, </a:t>
            </a:r>
            <a:r>
              <a:rPr lang="en-US" sz="2200" dirty="0" err="1"/>
              <a:t>inngår</a:t>
            </a:r>
            <a:r>
              <a:rPr lang="en-US" sz="2200" dirty="0"/>
              <a:t> I </a:t>
            </a:r>
            <a:r>
              <a:rPr lang="en-US" sz="2200" dirty="0" err="1"/>
              <a:t>resultatet</a:t>
            </a:r>
            <a:r>
              <a:rPr lang="en-US" sz="2200" dirty="0"/>
              <a:t> for </a:t>
            </a:r>
            <a:r>
              <a:rPr lang="en-US" sz="2200" dirty="0" err="1"/>
              <a:t>perioden</a:t>
            </a:r>
            <a:r>
              <a:rPr lang="en-US" sz="2200" dirty="0"/>
              <a:t>/</a:t>
            </a:r>
            <a:r>
              <a:rPr lang="en-US" sz="2200" dirty="0" err="1"/>
              <a:t>året</a:t>
            </a:r>
            <a:r>
              <a:rPr lang="en-US" sz="2200" dirty="0"/>
              <a:t>.</a:t>
            </a:r>
          </a:p>
          <a:p>
            <a:endParaRPr lang="en-US" sz="2200" dirty="0"/>
          </a:p>
          <a:p>
            <a:r>
              <a:rPr lang="en-US" sz="2200" dirty="0" err="1"/>
              <a:t>Måling</a:t>
            </a:r>
            <a:r>
              <a:rPr lang="en-US" sz="2200" dirty="0"/>
              <a:t> av </a:t>
            </a:r>
            <a:r>
              <a:rPr lang="en-US" sz="2200" dirty="0" err="1"/>
              <a:t>beholdningsendring</a:t>
            </a:r>
            <a:r>
              <a:rPr lang="en-US" sz="2200" dirty="0"/>
              <a:t>, </a:t>
            </a:r>
            <a:r>
              <a:rPr lang="en-US" sz="2200" dirty="0" err="1"/>
              <a:t>herunder</a:t>
            </a:r>
            <a:r>
              <a:rPr lang="en-US" sz="2200" dirty="0"/>
              <a:t> </a:t>
            </a:r>
            <a:r>
              <a:rPr lang="en-US" sz="2200" dirty="0" err="1"/>
              <a:t>verdiøkning</a:t>
            </a:r>
            <a:r>
              <a:rPr lang="en-US" sz="2200" dirty="0"/>
              <a:t> </a:t>
            </a:r>
            <a:r>
              <a:rPr lang="en-US" sz="2200" dirty="0" err="1"/>
              <a:t>og</a:t>
            </a:r>
            <a:r>
              <a:rPr lang="en-US" sz="2200" dirty="0"/>
              <a:t> </a:t>
            </a:r>
            <a:r>
              <a:rPr lang="en-US" sz="2200" dirty="0" err="1"/>
              <a:t>verdifall</a:t>
            </a:r>
            <a:r>
              <a:rPr lang="en-US" sz="2200" dirty="0"/>
              <a:t> </a:t>
            </a:r>
            <a:r>
              <a:rPr lang="en-US" sz="2200" dirty="0" err="1"/>
              <a:t>i</a:t>
            </a:r>
            <a:r>
              <a:rPr lang="en-US" sz="2200" dirty="0"/>
              <a:t> </a:t>
            </a:r>
            <a:r>
              <a:rPr lang="en-US" sz="2200" dirty="0" err="1"/>
              <a:t>eiendeler</a:t>
            </a:r>
            <a:r>
              <a:rPr lang="en-US" sz="2200" dirty="0"/>
              <a:t> </a:t>
            </a:r>
            <a:r>
              <a:rPr lang="en-US" sz="2200" dirty="0" err="1"/>
              <a:t>og</a:t>
            </a:r>
            <a:r>
              <a:rPr lang="en-US" sz="2200" dirty="0"/>
              <a:t> </a:t>
            </a:r>
            <a:r>
              <a:rPr lang="en-US" sz="2200" dirty="0" err="1"/>
              <a:t>gjeld</a:t>
            </a:r>
            <a:r>
              <a:rPr lang="en-US" sz="2200" dirty="0"/>
              <a:t>, </a:t>
            </a:r>
            <a:r>
              <a:rPr lang="en-US" sz="2200" dirty="0" err="1"/>
              <a:t>slik</a:t>
            </a:r>
            <a:r>
              <a:rPr lang="en-US" sz="2200" dirty="0"/>
              <a:t> at </a:t>
            </a:r>
            <a:r>
              <a:rPr lang="en-US" sz="2200" dirty="0" err="1"/>
              <a:t>disse</a:t>
            </a:r>
            <a:r>
              <a:rPr lang="en-US" sz="2200" dirty="0"/>
              <a:t> </a:t>
            </a:r>
            <a:r>
              <a:rPr lang="en-US" sz="2200" dirty="0" err="1"/>
              <a:t>beholdningsendringene</a:t>
            </a:r>
            <a:r>
              <a:rPr lang="en-US" sz="2200" dirty="0"/>
              <a:t> </a:t>
            </a:r>
            <a:r>
              <a:rPr lang="en-US" sz="2200" dirty="0" err="1"/>
              <a:t>inngår</a:t>
            </a:r>
            <a:r>
              <a:rPr lang="en-US" sz="2200" dirty="0"/>
              <a:t> </a:t>
            </a:r>
            <a:r>
              <a:rPr lang="en-US" sz="2200" dirty="0" err="1"/>
              <a:t>i</a:t>
            </a:r>
            <a:r>
              <a:rPr lang="en-US" sz="2200" dirty="0"/>
              <a:t> </a:t>
            </a:r>
            <a:r>
              <a:rPr lang="en-US" sz="2200" dirty="0" err="1"/>
              <a:t>målingen</a:t>
            </a:r>
            <a:r>
              <a:rPr lang="en-US" sz="2200" dirty="0"/>
              <a:t> av </a:t>
            </a:r>
            <a:r>
              <a:rPr lang="en-US" sz="2200" dirty="0" err="1"/>
              <a:t>inntekter</a:t>
            </a:r>
            <a:r>
              <a:rPr lang="en-US" sz="2200" dirty="0"/>
              <a:t> </a:t>
            </a:r>
            <a:r>
              <a:rPr lang="en-US" sz="2200" dirty="0" err="1"/>
              <a:t>og</a:t>
            </a:r>
            <a:r>
              <a:rPr lang="en-US" sz="2200" dirty="0"/>
              <a:t> </a:t>
            </a:r>
            <a:r>
              <a:rPr lang="en-US" sz="2200" dirty="0" err="1"/>
              <a:t>kostnader</a:t>
            </a:r>
            <a:r>
              <a:rPr lang="en-US" sz="2200" dirty="0"/>
              <a:t> for </a:t>
            </a:r>
            <a:r>
              <a:rPr lang="en-US" sz="2200" dirty="0" err="1"/>
              <a:t>perioden</a:t>
            </a:r>
            <a:r>
              <a:rPr lang="en-US" sz="2200" dirty="0"/>
              <a:t>/</a:t>
            </a:r>
            <a:r>
              <a:rPr lang="en-US" sz="2200" dirty="0" err="1"/>
              <a:t>året</a:t>
            </a:r>
            <a:r>
              <a:rPr lang="en-US" sz="2200" dirty="0"/>
              <a:t>.</a:t>
            </a:r>
          </a:p>
          <a:p>
            <a:endParaRPr lang="en-US" sz="2200" dirty="0"/>
          </a:p>
          <a:p>
            <a:r>
              <a:rPr lang="en-US" sz="2200" dirty="0" err="1"/>
              <a:t>Periodisering</a:t>
            </a:r>
            <a:r>
              <a:rPr lang="en-US" sz="2200" dirty="0"/>
              <a:t> handler </a:t>
            </a:r>
            <a:r>
              <a:rPr lang="en-US" sz="2200" dirty="0" err="1"/>
              <a:t>også</a:t>
            </a:r>
            <a:r>
              <a:rPr lang="en-US" sz="2200" dirty="0"/>
              <a:t> om </a:t>
            </a:r>
            <a:r>
              <a:rPr lang="en-US" sz="2200" dirty="0" err="1"/>
              <a:t>tidsavgrensning</a:t>
            </a:r>
            <a:r>
              <a:rPr lang="en-US" sz="2200" dirty="0"/>
              <a:t>. Levering av </a:t>
            </a:r>
            <a:r>
              <a:rPr lang="en-US" sz="2200" dirty="0" err="1"/>
              <a:t>en</a:t>
            </a:r>
            <a:r>
              <a:rPr lang="en-US" sz="2200" dirty="0"/>
              <a:t> </a:t>
            </a:r>
            <a:r>
              <a:rPr lang="en-US" sz="2200" dirty="0" err="1"/>
              <a:t>garantitjeneste</a:t>
            </a:r>
            <a:r>
              <a:rPr lang="en-US" sz="2200" dirty="0"/>
              <a:t> for </a:t>
            </a:r>
            <a:r>
              <a:rPr lang="en-US" sz="2200" dirty="0" err="1"/>
              <a:t>eksempel</a:t>
            </a:r>
            <a:r>
              <a:rPr lang="en-US" sz="2200" dirty="0"/>
              <a:t> </a:t>
            </a:r>
            <a:r>
              <a:rPr lang="en-US" sz="2200" dirty="0" err="1"/>
              <a:t>kan</a:t>
            </a:r>
            <a:r>
              <a:rPr lang="en-US" sz="2200" dirty="0"/>
              <a:t> </a:t>
            </a:r>
            <a:r>
              <a:rPr lang="en-US" sz="2200" dirty="0" err="1"/>
              <a:t>pågå</a:t>
            </a:r>
            <a:r>
              <a:rPr lang="en-US" sz="2200" dirty="0"/>
              <a:t> over </a:t>
            </a:r>
            <a:r>
              <a:rPr lang="en-US" sz="2200" dirty="0" err="1"/>
              <a:t>flere</a:t>
            </a:r>
            <a:r>
              <a:rPr lang="en-US" sz="2200" dirty="0"/>
              <a:t> </a:t>
            </a:r>
            <a:r>
              <a:rPr lang="en-US" sz="2200" dirty="0" err="1"/>
              <a:t>år</a:t>
            </a:r>
            <a:r>
              <a:rPr lang="en-US" sz="2200" dirty="0"/>
              <a:t>. </a:t>
            </a:r>
            <a:r>
              <a:rPr lang="en-US" sz="2200" dirty="0" err="1"/>
              <a:t>Garantiinntekten</a:t>
            </a:r>
            <a:r>
              <a:rPr lang="en-US" sz="2200" dirty="0"/>
              <a:t> </a:t>
            </a:r>
            <a:r>
              <a:rPr lang="en-US" sz="2200" dirty="0" err="1"/>
              <a:t>knyttet</a:t>
            </a:r>
            <a:r>
              <a:rPr lang="en-US" sz="2200" dirty="0"/>
              <a:t> </a:t>
            </a:r>
            <a:r>
              <a:rPr lang="en-US" sz="2200" dirty="0" err="1"/>
              <a:t>til</a:t>
            </a:r>
            <a:r>
              <a:rPr lang="en-US" sz="2200" dirty="0"/>
              <a:t> </a:t>
            </a:r>
            <a:r>
              <a:rPr lang="en-US" sz="2200" dirty="0" err="1"/>
              <a:t>denne</a:t>
            </a:r>
            <a:r>
              <a:rPr lang="en-US" sz="2200" dirty="0"/>
              <a:t> </a:t>
            </a:r>
            <a:r>
              <a:rPr lang="en-US" sz="2200" dirty="0" err="1"/>
              <a:t>tjenesten</a:t>
            </a:r>
            <a:r>
              <a:rPr lang="en-US" sz="2200" dirty="0"/>
              <a:t> </a:t>
            </a:r>
            <a:r>
              <a:rPr lang="en-US" sz="2200" dirty="0" err="1"/>
              <a:t>må</a:t>
            </a:r>
            <a:r>
              <a:rPr lang="en-US" sz="2200" dirty="0"/>
              <a:t> </a:t>
            </a:r>
            <a:r>
              <a:rPr lang="en-US" sz="2200" dirty="0" err="1"/>
              <a:t>avgrenses</a:t>
            </a:r>
            <a:r>
              <a:rPr lang="en-US" sz="2200" dirty="0"/>
              <a:t> </a:t>
            </a:r>
            <a:r>
              <a:rPr lang="en-US" sz="2200" dirty="0" err="1"/>
              <a:t>til</a:t>
            </a:r>
            <a:r>
              <a:rPr lang="en-US" sz="2200" dirty="0"/>
              <a:t> den </a:t>
            </a:r>
            <a:r>
              <a:rPr lang="en-US" sz="2200" dirty="0" err="1"/>
              <a:t>enkelte</a:t>
            </a:r>
            <a:r>
              <a:rPr lang="en-US" sz="2200" dirty="0"/>
              <a:t> </a:t>
            </a:r>
            <a:r>
              <a:rPr lang="en-US" sz="2200" dirty="0" err="1"/>
              <a:t>periode</a:t>
            </a:r>
            <a:r>
              <a:rPr lang="en-US" sz="2200" dirty="0"/>
              <a:t>/</a:t>
            </a:r>
            <a:r>
              <a:rPr lang="en-US" sz="2200" dirty="0" err="1"/>
              <a:t>år</a:t>
            </a:r>
            <a:r>
              <a:rPr lang="en-US" sz="2200" dirty="0"/>
              <a:t>.</a:t>
            </a:r>
          </a:p>
          <a:p>
            <a:endParaRPr lang="en-US" sz="2200" dirty="0"/>
          </a:p>
          <a:p>
            <a:r>
              <a:rPr lang="en-US" sz="2200" dirty="0" err="1"/>
              <a:t>Regnskapsmessig</a:t>
            </a:r>
            <a:r>
              <a:rPr lang="en-US" sz="2200" dirty="0"/>
              <a:t> </a:t>
            </a:r>
            <a:r>
              <a:rPr lang="en-US" sz="2200" dirty="0" err="1"/>
              <a:t>resultat</a:t>
            </a:r>
            <a:r>
              <a:rPr lang="en-US" sz="2200" dirty="0"/>
              <a:t> </a:t>
            </a:r>
            <a:r>
              <a:rPr lang="en-US" sz="2200" dirty="0" err="1"/>
              <a:t>blir</a:t>
            </a:r>
            <a:r>
              <a:rPr lang="en-US" sz="2200" dirty="0"/>
              <a:t> </a:t>
            </a:r>
            <a:r>
              <a:rPr lang="en-US" sz="2200" dirty="0" err="1"/>
              <a:t>derfor</a:t>
            </a:r>
            <a:r>
              <a:rPr lang="en-US" sz="2200" dirty="0"/>
              <a:t> </a:t>
            </a:r>
            <a:r>
              <a:rPr lang="en-US" sz="2200" dirty="0" err="1"/>
              <a:t>noe</a:t>
            </a:r>
            <a:r>
              <a:rPr lang="en-US" sz="2200" dirty="0"/>
              <a:t> </a:t>
            </a:r>
            <a:r>
              <a:rPr lang="en-US" sz="2200" dirty="0" err="1"/>
              <a:t>annet</a:t>
            </a:r>
            <a:r>
              <a:rPr lang="en-US" sz="2200" dirty="0"/>
              <a:t> </a:t>
            </a:r>
            <a:r>
              <a:rPr lang="en-US" sz="2200" dirty="0" err="1"/>
              <a:t>enn</a:t>
            </a:r>
            <a:r>
              <a:rPr lang="en-US" sz="2200" dirty="0"/>
              <a:t> </a:t>
            </a:r>
            <a:r>
              <a:rPr lang="en-US" sz="2200" dirty="0" err="1"/>
              <a:t>netto</a:t>
            </a:r>
            <a:r>
              <a:rPr lang="en-US" sz="2200" dirty="0"/>
              <a:t> </a:t>
            </a:r>
            <a:r>
              <a:rPr lang="en-US" sz="2200" dirty="0" err="1"/>
              <a:t>kontantstrøm</a:t>
            </a:r>
            <a:endParaRPr lang="en-US" sz="2200" dirty="0"/>
          </a:p>
        </p:txBody>
      </p:sp>
      <p:cxnSp>
        <p:nvCxnSpPr>
          <p:cNvPr id="30" name="Straight Connector 2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152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7808</TotalTime>
  <Words>2326</Words>
  <Application>Microsoft Macintosh PowerPoint</Application>
  <PresentationFormat>Widescreen</PresentationFormat>
  <Paragraphs>242</Paragraphs>
  <Slides>67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67</vt:i4>
      </vt:variant>
    </vt:vector>
  </HeadingPairs>
  <TitlesOfParts>
    <vt:vector size="76" baseType="lpstr">
      <vt:lpstr>Aptos</vt:lpstr>
      <vt:lpstr>Aptos Display</vt:lpstr>
      <vt:lpstr>Arial</vt:lpstr>
      <vt:lpstr>Calibri</vt:lpstr>
      <vt:lpstr>Calibri Light</vt:lpstr>
      <vt:lpstr>Source Sans Pro</vt:lpstr>
      <vt:lpstr>Wingdings</vt:lpstr>
      <vt:lpstr>Office Theme</vt:lpstr>
      <vt:lpstr>Office-tema</vt:lpstr>
      <vt:lpstr>SKUP 2025</vt:lpstr>
      <vt:lpstr>Over en time skal vi:</vt:lpstr>
      <vt:lpstr>Husk – det dere gjør er svært viktig!</vt:lpstr>
      <vt:lpstr>Dere må forstå selskapet!</vt:lpstr>
      <vt:lpstr>La oss først få tre ting klart</vt:lpstr>
      <vt:lpstr>Ta nr 2 først</vt:lpstr>
      <vt:lpstr>Kontantstrømmene</vt:lpstr>
      <vt:lpstr>Slik blir det i regnskapet</vt:lpstr>
      <vt:lpstr>Resultat = kontantstrøm + periodiseringer</vt:lpstr>
      <vt:lpstr>Inntektsmanipulasjon</vt:lpstr>
      <vt:lpstr>Kundefordringer</vt:lpstr>
      <vt:lpstr>PowerPoint Presentation</vt:lpstr>
      <vt:lpstr>Dere kan sette opp en oversikt slik man gjorde for i Kraft- og kultursaken</vt:lpstr>
      <vt:lpstr>Dette ga ikke økonomisk mening</vt:lpstr>
      <vt:lpstr>Verdien av regnskapet som hypotesebygger</vt:lpstr>
      <vt:lpstr>Her fikk vi tips om omfattende ulovlig gråmarkedslån til de mest trengende i samfunnet</vt:lpstr>
      <vt:lpstr>Generelt vil jeg alltid anbefale å lage grafer!! </vt:lpstr>
      <vt:lpstr>Ledet til flere saker høsten 2023</vt:lpstr>
      <vt:lpstr>Oppsummert</vt:lpstr>
      <vt:lpstr>Men ofte er det ikke manipulasjon vi er ute etter, men pussige hendelser</vt:lpstr>
      <vt:lpstr>Slik lå det i regnskapet til det norske (svensk-eide) selskapet</vt:lpstr>
      <vt:lpstr>Selskapet hadde også unnet seg et stort utbytte det året</vt:lpstr>
      <vt:lpstr>Kjapp repetisjon - avskrivninger</vt:lpstr>
      <vt:lpstr>Min første tanke var at det kunne være påkostning av skipet før salg</vt:lpstr>
      <vt:lpstr>Men her hadde vi en konsernstruktur</vt:lpstr>
      <vt:lpstr>Har du en konsernstruktur bør du alltid begynne med konsernregnskapet</vt:lpstr>
      <vt:lpstr>Men det ble ikke så mye klarere</vt:lpstr>
      <vt:lpstr>I note 5 stod det ingenting – kun eksterne kostnader relater til revisor</vt:lpstr>
      <vt:lpstr>Så hva kunne det være? Hadde ledelsen unnet seg mer av overskuddet?</vt:lpstr>
      <vt:lpstr>Oppsummert</vt:lpstr>
      <vt:lpstr>Ting å huske på når dere analyserer et regnskap</vt:lpstr>
      <vt:lpstr>PowerPoint Presentation</vt:lpstr>
      <vt:lpstr>Veldig mye starter med en forventning om hva du skal finne i regnskapet!</vt:lpstr>
      <vt:lpstr>Ofte ser dere på holdingselskap</vt:lpstr>
      <vt:lpstr>Eks: Meteva (Mohns holdingselskap)</vt:lpstr>
      <vt:lpstr>Bruk notene aktivt</vt:lpstr>
      <vt:lpstr>Driftsinntektene kommer fra salg av skip</vt:lpstr>
      <vt:lpstr>Vi har mange marginer du kan regne ut</vt:lpstr>
      <vt:lpstr>Eks: Tannlegekontor</vt:lpstr>
      <vt:lpstr>Her kan du gå i fella</vt:lpstr>
      <vt:lpstr>Husk!</vt:lpstr>
      <vt:lpstr>Hva var feil her?</vt:lpstr>
      <vt:lpstr>Mesteparten kom fra 50% eierandel i Oda Consulting AS ( i 2022)</vt:lpstr>
      <vt:lpstr>Året etter var det rettet opp  (2023-regnskaept)</vt:lpstr>
      <vt:lpstr>Lærdom</vt:lpstr>
      <vt:lpstr>Tomtemillionene som forsvant</vt:lpstr>
      <vt:lpstr>Her ble regnskapet viktig</vt:lpstr>
      <vt:lpstr>Begynte hos holdingselskapene deres  - Hanakam lånte betydelig fra tomteselskapeme</vt:lpstr>
      <vt:lpstr>Og tok ut store summer privat</vt:lpstr>
      <vt:lpstr>Revisor reagerte – men grunn til å være kritisk til han?</vt:lpstr>
      <vt:lpstr>PowerPoint Presentation</vt:lpstr>
      <vt:lpstr>Men, dette så vi først i senere regnskaper. For de første ga ingen informasjon.</vt:lpstr>
      <vt:lpstr>Året etterpå ble det mer informativt (selskapet hadde nå fått revisor)</vt:lpstr>
      <vt:lpstr>I morselskapet så det ut som et trafikkkryss</vt:lpstr>
      <vt:lpstr>At revisor trekker seg er et tydelig «rødt flagg»</vt:lpstr>
      <vt:lpstr>Dette med utbytte og lån</vt:lpstr>
      <vt:lpstr>Regnskapsføring av utbytte</vt:lpstr>
      <vt:lpstr>Eksempel dette selskapet deler ut utbytte:</vt:lpstr>
      <vt:lpstr>Men….</vt:lpstr>
      <vt:lpstr>Hva med aksjonærlån?  </vt:lpstr>
      <vt:lpstr>Eks: Hanakam &amp; Nielsen sakene</vt:lpstr>
      <vt:lpstr>Dette med revisor…</vt:lpstr>
      <vt:lpstr>Revisor skal være en «gatekeeper»</vt:lpstr>
      <vt:lpstr>Revisors oppgaver</vt:lpstr>
      <vt:lpstr>Hvordan jobber revisor?</vt:lpstr>
      <vt:lpstr>Revisors ulike konklusjoner</vt:lpstr>
      <vt:lpstr>Masse eksempler der revisor har sovet i timen…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Kyrre Kjellevold</dc:creator>
  <cp:lastModifiedBy>Kyrre Kjellevold</cp:lastModifiedBy>
  <cp:revision>40</cp:revision>
  <dcterms:created xsi:type="dcterms:W3CDTF">2025-03-06T18:27:38Z</dcterms:created>
  <dcterms:modified xsi:type="dcterms:W3CDTF">2025-04-06T09:39:32Z</dcterms:modified>
</cp:coreProperties>
</file>